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9" r:id="rId4"/>
    <p:sldId id="260" r:id="rId5"/>
    <p:sldId id="261" r:id="rId6"/>
    <p:sldId id="267" r:id="rId7"/>
    <p:sldId id="268" r:id="rId8"/>
    <p:sldId id="257" r:id="rId9"/>
    <p:sldId id="269" r:id="rId10"/>
    <p:sldId id="264" r:id="rId11"/>
    <p:sldId id="265" r:id="rId12"/>
    <p:sldId id="262" r:id="rId13"/>
    <p:sldId id="266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94660"/>
  </p:normalViewPr>
  <p:slideViewPr>
    <p:cSldViewPr snapToGrid="0">
      <p:cViewPr varScale="1">
        <p:scale>
          <a:sx n="75" d="100"/>
          <a:sy n="75" d="100"/>
        </p:scale>
        <p:origin x="50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8:34:06.16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631 1 3103 0 0,'0'0'68'0'0,"0"0"16"0"0,0 0 4 0 0,0 0 39 0 0,0 0 164 0 0,0 0 77 0 0,0 0 14 0 0,0 0-78 0 0,0 0-320 0 0,0 0-81 0 0,0 0-6 0 0,0 0-1 0 0,-2 0 0 0 0,-47 2-418 0 0,35 0 726 0 0,0 0 0 0 0,0 1 1 0 0,1 0-1 0 0,-1 1 0 0 0,1 1 1 0 0,0 0-1 0 0,0 1 0 0 0,-10 6-204 0 0,10-4 346 0 0,1 2 0 0 0,0-1 1 0 0,-11 12-347 0 0,12-11 117 0 0,-65 65 79 0 0,50-47 11 0 0,-5 6 146 0 0,-2-1 60 0 0,19-17 77 0 0,-14 10-490 0 0,-19 12 289 0 0,44-37-289 0 0,0 1 0 0 0,1 0 0 0 0,-1 0 0 0 0,1 0 0 0 0,0 0 0 0 0,-1 0 0 0 0,1 0 0 0 0,0 1 0 0 0,-1 1 0 0 0,-6 5 85 0 0,1 0 0 0 0,0 1 0 0 0,0 0-1 0 0,1 0 1 0 0,1 0 0 0 0,0 1-1 0 0,0 0 1 0 0,1 1 0 0 0,0-1 0 0 0,1 1-1 0 0,-2 8-84 0 0,0 10 511 0 0,1 0 0 0 0,2 1 0 0 0,0 0 0 0 0,3 23-511 0 0,-1-18 172 0 0,0-19-126 0 0,1 0-1 0 0,0 0 1 0 0,2 0 0 0 0,0 0 0 0 0,0 0 0 0 0,2 0 0 0 0,0-1-1 0 0,1 1 1 0 0,0-1-46 0 0,-1-7 151 0 0,0-1 0 0 0,0 1 0 0 0,1-1 0 0 0,0 0 0 0 0,1 0-151 0 0,7 13 501 0 0,3 4 150 0 0,1 0 0 0 0,2-1-651 0 0,-5-5 230 0 0,0 0 0 0 0,-2 1 0 0 0,4 7-230 0 0,7 16 121 0 0,-11-21-365 0 0,0 1-1 0 0,4 16 245 0 0,-2-16-152 0 0,-13-22 88 0 0,1 1 0 0 0,11 12-1 0 0,-9-11 69 0 0,0-2-7 0 0,7 4-7 0 0,-7-4-33 0 0,7-1 32 0 0,-2 1 97 0 0,0 0 1 0 0,-1 0-1 0 0,8 2-86 0 0,4 1 197 0 0,49 2-109 0 0,-67-6-91 0 0,-1 0-1 0 0,1 1 1 0 0,-1-1-1 0 0,0 0 1 0 0,1 0-1 0 0,-1 1 0 0 0,1-1 1 0 0,-1 1-1 0 0,0-1 1 0 0,1 1-1 0 0,-1-1 1 0 0,1 1 3 0 0,2 1-26 0 0,3 0-23 0 0,-2-1-10 0 0,-1 0-1 0 0,1 0 1 0 0,0 0-1 0 0,0-1 1 0 0,1 0 59 0 0,19 0-95 0 0,-23 0 55 0 0,0 0 105 0 0,6 0 71 0 0,-6 0-4 0 0,-2 0-4 0 0,2-1 0 0 0,3-1-38 0 0,-3 1-34 0 0,1 0-1 0 0,-1 0 1 0 0,1 0-1 0 0,-1-1 1 0 0,1 1-1 0 0,-1-1 1 0 0,1-1-56 0 0,11-9 74 0 0,-11 8-66 0 0,5-8 58 0 0,-7 10-11 0 0,-1 2 14 0 0,0 0-32 0 0,0 0-106 0 0,0 0-8 0 0,0 0-55 0 0,0 0-152 0 0,0 0-62 0 0,0 0-7 0 0,0 0-67 0 0,0 0-259 0 0,0 0-109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8:34:40.72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829 10 455 0 0,'0'0'183'0'0,"1"-1"-6"0"0,3-6-1 0 0,-3 6-8 0 0,-1 1-32 0 0,0 0-9 0 0,0 0-6 0 0,0 0-5 0 0,0 0-17 0 0,0 0-10 0 0,0 0-1 0 0,0 0 24 0 0,0 0 102 0 0,0 0 46 0 0,0 0 10 0 0,0 0-11 0 0,0 0-55 0 0,0 0-20 0 0,0 0-7 0 0,-3 1-18 0 0,-23 8 21 0 0,23-8-111 0 0,3-1-64 0 0,-1 0-1 0 0,0 0 1 0 0,1 0-1 0 0,-1 0 0 0 0,0 0 1 0 0,1 0-1 0 0,-1 0 0 0 0,0 0 1 0 0,1 0-1 0 0,-1 1 1 0 0,0-1-1 0 0,1 0 0 0 0,-1 0 1 0 0,0 1-5 0 0,-9 2 109 0 0,-18 4 135 0 0,21-5-108 0 0,-1 0-1 0 0,1 0 1 0 0,0 1-1 0 0,-4 2-135 0 0,-1 1 190 0 0,-240 112 5671 0 0,-36 15-2354 0 0,283-131-3470 0 0,-30 14-55 0 0,1 2 0 0 0,-25 17 18 0 0,57-33-245 0 0,-1 0-10 0 0,0-1 108 0 0,-2 2 29 0 0,-2 2-2878 0 0,-3 2-1023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45:25.69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94 1 11887 0 0,'0'0'256'0'0,"0"0"64"0"0,0 0 0 0 0,-12 4 24 0 0,12-4-280 0 0,-11 7-64 0 0,2 2 0 0 0,2 3 0 0 0,2 2 216 0 0,0 0 24 0 0,-1 1 8 0 0,0 2 0 0 0,-2 0-592 0 0,1 4-112 0 0,-1 0-24 0 0,-2 3-4720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45:49.27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2071 0 0,'0'0'0'0'0,"0"0"88"0"0,0 0-24 0 0,0 0 0 0 0,0 0-64 0 0,0 0 0 0 0,0 0 0 0 0,0 0-608 0 0,0 0-128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46:44.09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79 1951 0 0,'0'0'0'0'0,"3"-10"88"0"0,2-1-24 0 0,1 0-64 0 0,-1-1 0 0 0,0 0 0 0 0,1 0 0 0 0,0 2 0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59:21.35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11 1175 0 0,'0'0'0'0'0,"0"0"0"0"0,0 0 72 0 0,9-5-72 0 0,-9 5 0 0 0,8-5 0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02:06.5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1031 0 0,'0'0'0'0'0,"0"0"0"0"0,0 0 0 0 0,0 0 96 0 0,0 0-96 0 0,0 0 0 0 0,0 0 0 0 0,0 0 0 0 0,0 0 0 0 0,0 0 0 0 0,0 0 72 0 0,0 0-72 0 0,0 0 0 0 0,0 0-144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45:25.69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94 1 11887 0 0,'0'0'256'0'0,"0"0"64"0"0,0 0 0 0 0,-12 4 24 0 0,12-4-280 0 0,-11 7-64 0 0,2 2 0 0 0,2 3 0 0 0,2 2 216 0 0,0 0 24 0 0,-1 1 8 0 0,0 2 0 0 0,-2 0-592 0 0,1 4-112 0 0,-1 0-24 0 0,-2 3-4720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45:48.37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48 726 1895 0 0,'0'0'79'0'0,"0"0"-6"0"0,0 0-81 0 0,0 0 127 0 0,-5-4 1036 0 0,0 2 1957 0 0,4 5-1645 0 0,5 9-1324 0 0,1 6 101 0 0,-4-7-126 0 0,-1 0-1 0 0,0 0 0 0 0,0-1 0 0 0,-2 1 0 0 0,1 0 0 0 0,-2 4-117 0 0,-6 21 896 0 0,-4 7-896 0 0,3-13 121 0 0,6-17-131 0 0,1-2-44 0 0,2-9-11 0 0,1-2-6 0 0,0 0-1 0 0,0 0 0 0 0,0 0-10 0 0,0 0-46 0 0,0 0-22 0 0,2-1 109 0 0,1 1 0 0 0,-1-1-1 0 0,1 0 1 0 0,-1 0 0 0 0,1 0-1 0 0,-1-1 1 0 0,0 1 0 0 0,1 0 0 0 0,-1-1-1 0 0,2-1 42 0 0,3-2-67 0 0,12-9 25 0 0,-1 0 0 0 0,-1 0 0 0 0,-1-2 1 0 0,7-7 41 0 0,0-1 23 0 0,14-9-23 0 0,34-30 848 0 0,4-10-848 0 0,-34 33 352 0 0,105-113 512 0 0,-2-11-864 0 0,-38 43 168 0 0,-88 100-194 0 0,21-23-489 0 0,2 1 0 0 0,33-27 515 0 0,-50 51-432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45:49.27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2071 0 0,'0'0'0'0'0,"0"0"88"0"0,0 0-24 0 0,0 0 0 0 0,0 0-64 0 0,0 0 0 0 0,0 0 0 0 0,0 0-608 0 0,0 0-128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45:49.70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177 669 1895 0 0,'0'0'79'0'0,"-1"-1"81"0"0,0 0-57 0 0,1 0 22 0 0,0 1 1 0 0,0 0-1 0 0,0 0 0 0 0,0 0 1 0 0,0-1-1 0 0,0 1 1 0 0,0 0-1 0 0,-1 0 1 0 0,1 0-1 0 0,0-1 0 0 0,0 1 1 0 0,0 0-1 0 0,0 0 1 0 0,-1 0-1 0 0,1 0 0 0 0,0-1 1 0 0,0 1-1 0 0,0 0 1 0 0,0 0-1 0 0,-1 0 0 0 0,1 0 1 0 0,0 0-1 0 0,0 0 1 0 0,-1 0-1 0 0,1 0 0 0 0,0 0 1 0 0,0 0-1 0 0,-1-1 1 0 0,1 1-1 0 0,0 0 0 0 0,0 0 1 0 0,0 0-126 0 0,-2 1 113 0 0,1 1 0 0 0,0-1 0 0 0,-1 0 0 0 0,1 0 1 0 0,0 0-1 0 0,0 1 0 0 0,0-1 0 0 0,0 0 0 0 0,0 1 0 0 0,1-1 0 0 0,-1 1 1 0 0,0-1-1 0 0,0 2-113 0 0,-3 10 46 0 0,3-11-28 0 0,-2 12-310 0 0,0 1 1 0 0,1 0-1 0 0,-1 5 292 0 0,-3 26 696 0 0,-3 0 1 0 0,-2-1-1 0 0,-16 40-696 0 0,10-41 477 0 0,-8 13-477 0 0,6-17 598 0 0,-5 21-598 0 0,24-59 84 0 0,0-2-11 0 0,0 0-1 0 0,0 0-25 0 0,1-1-88 0 0,6-2 39 0 0,-1-1 0 0 0,0-1 1 0 0,0 1-1 0 0,-1-1 1 0 0,1 0-1 0 0,-1 0 0 0 0,4-6 2 0 0,10-13 191 0 0,4-9-191 0 0,-14 20 95 0 0,98-129 343 0 0,-91 121-252 0 0,1 1 1 0 0,1 0 0 0 0,1 2-1 0 0,0 0 1 0 0,2 1 0 0 0,14-10-187 0 0,1 3-298 0 0,-1-2 0 0 0,24-22 298 0 0,8-10-359 0 0,6-6 60 0 0,33-39 299 0 0,206-254-1277 0 0,-279 319-140 0 0,5-3 1417 0 0,-4 9-3018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8:34:07.71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1024 171 4607 0 0,'0'0'208'0'0,"0"0"132"0"0,0 0 428 0 0,0 0 184 0 0,0 0 38 0 0,0 0-90 0 0,0 0-414 0 0,0 0-183 0 0,0 3-42 0 0,0 10-217 0 0,0-2-524 0 0,0 1-1 0 0,0-1 1 0 0,-1 1-1 0 0,-1-1 0 0 0,0 1 1 0 0,0-1-1 0 0,-3 7 481 0 0,-4 6-1599 0 0,-2 0 0 0 0,0 0 0 0 0,-13 19 1599 0 0,4-17 366 0 0,14-18 74 0 0,1 0-1 0 0,-1 0 0 0 0,-1 5-439 0 0,6-11 265 0 0,1-2-1 0 0,-1 3 0 0 0,-1 8-6 0 0,1-9-30 0 0,0 0-18 0 0,-4 23 742 0 0,5-22-772 0 0,0-3 18 0 0,1 2 8 0 0,0 0-43 0 0,0 3-172 0 0,0-1 2742 0 0,-4-3-2612 0 0,-12 5 63 0 0,11-5-127 0 0,1 0-1 0 0,0 0 1 0 0,-1 0-1 0 0,1-1 1 0 0,0 1-1 0 0,-1-1 1 0 0,1 0-1 0 0,-1 0 1 0 0,1 0-1 0 0,0 0 1 0 0,-1-1-1 0 0,-1 0-56 0 0,-8-1 212 0 0,8 1-110 0 0,0 1 0 0 0,0-1 0 0 0,0 0 0 0 0,0-1 0 0 0,1 1 0 0 0,-1-1 0 0 0,0 0 0 0 0,1 0 0 0 0,-4-2-102 0 0,5 1 10 0 0,0 1 1 0 0,0-1-1 0 0,1 0 0 0 0,-1 0 0 0 0,1 0 0 0 0,-1 0 0 0 0,1 0 1 0 0,0-1-1 0 0,-1-3-10 0 0,0 2-9 0 0,-8-16-652 0 0,-7-18 661 0 0,9 16-718 0 0,-8-12 718 0 0,10 21-128 0 0,1-1 0 0 0,0-1 0 0 0,1 1-1 0 0,1-1 1 0 0,1 0 0 0 0,-1-7 128 0 0,-6-67 481 0 0,9 59 204 0 0,2 24-500 0 0,-1 5-57 0 0,1 0-22 0 0,5-33 89 0 0,-6 33-268 0 0,1-1-42 0 0,4-36-716 0 0,-4 38 819 0 0,-1 0 0 0 0,0 0 0 0 0,0 0 0 0 0,0 0-1 0 0,0-1 1 0 0,0 1 0 0 0,0 0 0 0 0,0 0 0 0 0,0 0 0 0 0,-1-1-1 0 0,1 1 1 0 0,0 0 0 0 0,-1-1 12 0 0,-2-4 52 0 0,0-2 45 0 0,3 6 6 0 0,0 2 55 0 0,0 0 30 0 0,0 0 4 0 0,0 0 0 0 0,0 0 2 0 0,0 0 4 0 0,0 0 2 0 0,0 0-13 0 0,-2 2-58 0 0,-5 8-3 0 0,1-1-1 0 0,0 1 0 0 0,0 0 1 0 0,1 0-1 0 0,0 1 0 0 0,0 1-125 0 0,0 4 59 0 0,1 0-4 0 0,-2 12-42 0 0,3-18-82 0 0,2-6 60 0 0,-3 23 4 0 0,1 4 57 0 0,4-25-25 0 0,3 189 1390 0 0,2-99-985 0 0,-5-73-744 0 0,1 0 0 0 0,3 10 312 0 0,0-3-256 0 0,-5-27 48 0 0,0-3 19 0 0,0 0 80 0 0,0 0 39 0 0,0 0 6 0 0,0 0 28 0 0,0 1 55 0 0,-1 0-1 0 0,1-1 1 0 0,-1 1-1 0 0,1 0 1 0 0,-1 0-1 0 0,1 0 0 0 0,-1-1 1 0 0,0 1-1 0 0,1 0 1 0 0,-1-1-1 0 0,0 1 1 0 0,0 0-19 0 0,-1 1 150 0 0,2-2 5 0 0,-13 2 284 0 0,11-1-396 0 0,1 0 0 0 0,-1-1 0 0 0,1 0 0 0 0,-1 1 0 0 0,1-1 0 0 0,-1 0 0 0 0,0 0 0 0 0,1 0 0 0 0,-1 0 0 0 0,-1 0-43 0 0,-10-2 214 0 0,0-1 0 0 0,0-1 0 0 0,0 0 0 0 0,-1-2-214 0 0,0 1 204 0 0,1 1 0 0 0,-1 0 0 0 0,0 0 0 0 0,-3 1-204 0 0,-138-19-714 0 0,129 16 274 0 0,0-2 1 0 0,1 0 0 0 0,0-2-1 0 0,-9-5 440 0 0,16 7-439 0 0,1-1 1 0 0,-1-1-1 0 0,1-1 0 0 0,1 0 0 0 0,0-2 0 0 0,-12-11 439 0 0,27 23-238 0 0,1 0 83 0 0,-1 1-1 0 0,0-1 1 0 0,0 1 0 0 0,1-1-1 0 0,-1 0 1 0 0,1 1 0 0 0,-1-1-1 0 0,0 0 1 0 0,1 0 0 0 0,0 0-1 0 0,-1 1 1 0 0,1-1 0 0 0,-1 0-1 0 0,1 0 1 0 0,0-1 155 0 0,0 2-3079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46:07.02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132 1073 1895 0 0,'0'0'79'0'0,"0"0"-26"0"0,0 0-211 0 0,0 0-98 0 0,0-2-22 0 0,0 0 183 0 0,-1-24-266 0 0,-2 7 345 0 0,3 16 191 0 0,-1 0-1 0 0,1 0 0 0 0,-1 0 0 0 0,0 0 0 0 0,-1 1 0 0 0,1-1 0 0 0,0 0 0 0 0,-1 1 0 0 0,1-1 0 0 0,-1 1 0 0 0,0-1 0 0 0,0 1 0 0 0,0 0 0 0 0,-1-2-174 0 0,1 3 163 0 0,0 0 0 0 0,0-1 0 0 0,-1 1 0 0 0,1 0-1 0 0,0 0 1 0 0,0 0 0 0 0,0 1 0 0 0,-1-1 0 0 0,1 1 0 0 0,0-1 0 0 0,-1 1-1 0 0,1 0 1 0 0,-1-1 0 0 0,1 1 0 0 0,0 1 0 0 0,-1-1 0 0 0,-1 0-163 0 0,2 1 135 0 0,0-1 1 0 0,0 1 0 0 0,0-1 0 0 0,0 1-1 0 0,0 0 1 0 0,0 0 0 0 0,0-1 0 0 0,0 1-1 0 0,0 1 1 0 0,1-1 0 0 0,-1 0 0 0 0,0 0-1 0 0,1 1 1 0 0,-1-1 0 0 0,1 1-1 0 0,0-1 1 0 0,-1 1 0 0 0,1 0 0 0 0,0-1-1 0 0,0 1 1 0 0,0 0 0 0 0,0 0 0 0 0,0 0-1 0 0,0 1-135 0 0,-2 5-142 0 0,1 0 0 0 0,0 0 0 0 0,0 1 0 0 0,1-1 0 0 0,0 3 142 0 0,0-4-65 0 0,1-3-39 0 0,-6 56 974 0 0,2 33-870 0 0,2-36 337 0 0,2-40-248 0 0,0-1-1 0 0,2 2-88 0 0,0-4 0 0 0,-2-13-7 0 0,1 0 0 0 0,-1 0 0 0 0,0 1 0 0 0,1-1 0 0 0,-1 0 0 0 0,1 0 0 0 0,-1 0 0 0 0,1 0 0 0 0,0 0 0 0 0,-1 0 0 0 0,1-1 0 0 0,0 1 0 0 0,0 0 0 0 0,0 0 0 0 0,-1 0 0 0 0,1-1 0 0 0,0 1 0 0 0,0 0 0 0 0,0-1 0 0 0,0 1 0 0 0,0-1 0 0 0,0 1 0 0 0,1-1 0 0 0,-1 0 0 0 0,0 1 0 0 0,0-1 0 0 0,0 0 0 0 0,0 0 0 0 0,0 0 0 0 0,1 1 0 0 0,-1-1 0 0 0,0-1 0 0 0,0 1 0 0 0,0 0 0 0 0,1 0 7 0 0,3-1-32 0 0,0-1 0 0 0,0 0-1 0 0,-1 0 1 0 0,1 0-1 0 0,0 0 1 0 0,-1-1-1 0 0,4-2 33 0 0,17-12-140 0 0,-1-2-1 0 0,20-19 141 0 0,42-48-291 0 0,-63 63 271 0 0,160-175 416 0 0,-14 13 55 0 0,348-312 14 0 0,-419 413-3435 0 0,82-54 2970 0 0,-92 77-3054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46:44.09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79 1951 0 0,'0'0'0'0'0,"3"-10"88"0"0,2-1-24 0 0,1 0-64 0 0,-1-1 0 0 0,0 0 0 0 0,1 0 0 0 0,0 2 0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46:44.67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239 535 5839 0 0,'0'0'132'0'0,"1"-2"18"0"0,-2 0-98 0 0,1-1-8 0 0,4-12 158 0 0,0 5-107 0 0,0 5 1072 0 0,-1 5-476 0 0,-3 11-323 0 0,-5 15-803 0 0,-2-7-165 0 0,-1-1 1 0 0,-1 0-1 0 0,-1 0 1 0 0,-1-1 0 0 0,-7 9 599 0 0,-22 25-663 0 0,-3 0 663 0 0,34-41 117 0 0,-17 18 154 0 0,13-14 63 0 0,-9 11-334 0 0,-5 5 650 0 0,26-28-356 0 0,0-1-195 0 0,1 0 0 0 0,-1-1 0 0 0,1 2 0 0 0,-1-1 0 0 0,1 0 0 0 0,0 0 0 0 0,0 0 0 0 0,-1 0 0 0 0,1 0 0 0 0,0 0-1 0 0,0 0 1 0 0,0 0 0 0 0,0 0 0 0 0,0 0 0 0 0,0 0 0 0 0,0 1 0 0 0,1-1-99 0 0,-1 0-38 0 0,0 1 280 0 0,1 0-33 0 0,2 1-36 0 0,-1 0 1 0 0,1 0-1 0 0,0 0 0 0 0,0 0 1 0 0,0 0-1 0 0,1 0 0 0 0,-1-1 1 0 0,1 0-1 0 0,-1 1 0 0 0,1-1 1 0 0,0 0-1 0 0,0-1-173 0 0,-1 1 103 0 0,0-1 0 0 0,0 0 1 0 0,0-1-1 0 0,1 1 0 0 0,-1 0 0 0 0,0-1 0 0 0,0 0 1 0 0,1 0-1 0 0,-1 0 0 0 0,0 0 0 0 0,0 0 0 0 0,0-1 1 0 0,1 0-1 0 0,0 0-103 0 0,1 0 93 0 0,-1-1 0 0 0,1 0 0 0 0,-1 0 0 0 0,1-1 0 0 0,-1 1 0 0 0,0-1-1 0 0,0 0 1 0 0,4-3-93 0 0,4-6 15 0 0,0-1 0 0 0,0-1 0 0 0,-1 0 0 0 0,7-13-15 0 0,-13 20-61 0 0,84-129-682 0 0,-31 44-74 0 0,30-31 817 0 0,-70 101 112 0 0,1 1 0 0 0,0 1 1 0 0,2 1-1 0 0,0 0 1 0 0,1 2-1 0 0,1 1 0 0 0,13-8-112 0 0,17-8-174 0 0,-2-2-1 0 0,-2-3 0 0 0,3-5 175 0 0,5-10-512 0 0,20-26 512 0 0,-52 53 528 0 0,-24 24-345 0 0,-1 1 28 0 0,0 0 11 0 0,0 2 2 0 0,-4 9-339 0 0,1 1-1 0 0,-2-2 1 0 0,0 2 115 0 0,-4 8-1066 0 0,0 3-2866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47:35.33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178 36 23 0 0,'0'0'232'0'0,"0"0"34"0"0,0 0 12 0 0,0 0-34 0 0,0 0-142 0 0,-3-5 194 0 0,2 5-216 0 0,-1-1 1 0 0,1 1 0 0 0,0-1-1 0 0,-1 1 1 0 0,1-1 0 0 0,-1 1-1 0 0,1 0 1 0 0,0 0 0 0 0,-1 0-1 0 0,1-1 1 0 0,-1 1 0 0 0,1 1-1 0 0,-1-1 1 0 0,0 0-81 0 0,0 1 67 0 0,0-1 0 0 0,0 1 0 0 0,1 0-1 0 0,-1 0 1 0 0,0 0 0 0 0,0 0 0 0 0,1 0 0 0 0,-1 0 0 0 0,1 1 0 0 0,-1-1 0 0 0,1 1 0 0 0,-1-1 0 0 0,1 1-1 0 0,0-1 1 0 0,0 1 0 0 0,-1 0 0 0 0,1-1 0 0 0,0 2-67 0 0,-2 1 34 0 0,-6 17 21 0 0,7-15-47 0 0,-5 15-96 0 0,1 1 0 0 0,-1 8 88 0 0,6-26 0 0 0,-7 17 0 0 0,-28 52 572 0 0,20-41-208 0 0,1 8-12 0 0,12-33-289 0 0,1 1 0 0 0,0-1-1 0 0,0 1 1 0 0,1 3-63 0 0,-2 4 64 0 0,2-3-21 0 0,2 0-33 0 0,3-2-10 0 0,4-4 0 0 0,2-6 11 0 0,-6-1 5 0 0,-1 0 1 0 0,0-1-1 0 0,0 1 0 0 0,0-1 0 0 0,0 1 1 0 0,0-1-1 0 0,0 0 0 0 0,0 0 0 0 0,0-1-16 0 0,24-22 147 0 0,-23 20-133 0 0,8-7 7 0 0,-5 5-10 0 0,0 0 1 0 0,0 0-1 0 0,1 1 0 0 0,8-5-11 0 0,-6 4 16 0 0,-10 6-7 0 0,1 1 0 0 0,0-1 1 0 0,-1 1-1 0 0,1-1 0 0 0,0 1 0 0 0,-1-1 1 0 0,1 1-1 0 0,0 0 0 0 0,0-1 0 0 0,0 1 0 0 0,-1 0 1 0 0,1 0-1 0 0,0-1 0 0 0,0 1-9 0 0,17-4 47 0 0,16-5-47 0 0,-22 5-11 0 0,-1-1 0 0 0,0 0-1 0 0,0-1 1 0 0,-1 0 0 0 0,1-1-1 0 0,-1 0 1 0 0,-1 0 0 0 0,0-1-1 0 0,0 0 1 0 0,6-8 11 0 0,12-14-41 0 0,-2-3 1 0 0,11-17 40 0 0,-7 5 1762 0 0,-28 44-1554 0 0,0-1-34 0 0,1 0-220 0 0,1 0-1 0 0,-1 0 1 0 0,1 0 0 0 0,0 0 0 0 0,-1 1 0 0 0,1-1-1 0 0,0 1 1 0 0,0 0 0 0 0,0 0 0 0 0,0 0 0 0 0,0 0-1 0 0,0 0 1 0 0,0 0 0 0 0,0 1 46 0 0,19-6-711 0 0,-11 0 151 0 0,1 0 0 0 0,-2 0 0 0 0,11-8 560 0 0,-20 13-62 0 0,-1 1 128 0 0,0 0 145 0 0,0 0 56 0 0,0 0 11 0 0,0 0 4 0 0,0 0 6 0 0,0 0 6 0 0,0 0 2 0 0,0 0-12 0 0,-2 0-200 0 0,-1 0 0 0 0,1 1 0 0 0,0-1 0 0 0,0 1 0 0 0,0-1 0 0 0,0 1 0 0 0,-1 0 0 0 0,1 0 0 0 0,0 0 0 0 0,1 0 0 0 0,-1 0 0 0 0,0 1 0 0 0,-1 0-84 0 0,2-1 31 0 0,-4 4-183 0 0,1 0-136 0 0,-1 1 219 0 0,4-4 1 0 0,-4 7-43 0 0,3-6-57 0 0,0 1 0 0 0,1 0-1 0 0,-1-1 1 0 0,1 1 0 0 0,0 0 0 0 0,0 0 0 0 0,0 0-1 0 0,1 0 1 0 0,-1 1 0 0 0,1-1 0 0 0,0 0 0 0 0,0 0-1 0 0,1 1 169 0 0,0 11-1972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49:04.40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165 226 1087 0 0,'0'-1'60'0'0,"1"-7"-48"0"0,-1-8-17 0 0,-1 15 61 0 0,1-1 200 0 0,-1 0 63 0 0,1 1-221 0 0,-1 0 0 0 0,0 0 0 0 0,1-1 0 0 0,-1 1 0 0 0,0 0 0 0 0,0 0 0 0 0,0 0 0 0 0,0 0 0 0 0,1 0-1 0 0,-2 0 1 0 0,1 0 0 0 0,0 0 0 0 0,0 1 0 0 0,0-1 0 0 0,0 0 0 0 0,0 1 0 0 0,-1-1 0 0 0,1 1 0 0 0,0-1 0 0 0,-1 1 0 0 0,0-1-98 0 0,-26 1 1231 0 0,27 0-1079 0 0,-10 12 89 0 0,5-5-330 0 0,1 1 0 0 0,-1 0 0 0 0,-4 8 89 0 0,7-10 34 0 0,0-1-1 0 0,0 1 1 0 0,0 0-1 0 0,1 1 1 0 0,0-1-1 0 0,0 0 0 0 0,0 1 1 0 0,1-1-1 0 0,-1 5-33 0 0,0 1 98 0 0,-5 40 285 0 0,2-14 365 0 0,-6 19-748 0 0,5-39 717 0 0,-6 15-717 0 0,7-19 313 0 0,2-5 187 0 0,5-6-41 0 0,10-8-381 0 0,-12 5-80 0 0,10-7-115 0 0,0-1 1 0 0,0 0-1 0 0,-1 0 0 0 0,0-1 1 0 0,-1 0-1 0 0,1-1 117 0 0,13-14-184 0 0,95-91-483 0 0,4 4-1 0 0,34-16 668 0 0,-129 108-196 0 0,1 1 0 0 0,0 1 0 0 0,2 1 196 0 0,8-2-300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48:40.89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 0 631 0 0,'0'0'0'0'0,"0"0"0"0"0,-3 14 0 0 0,0-4 0 0 0,3-10 0 0 0,0 0 0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48:41.37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489 97 3167 0 0,'0'0'68'0'0,"0"0"16"0"0,0 0 4 0 0,-1-1-14 0 0,-11-6 249 0 0,8 7-87 0 0,4 1-90 0 0,-2-1 623 0 0,0 1 37 0 0,-7 4-352 0 0,1 0 0 0 0,0 0 1 0 0,1 1-1 0 0,-1 0 0 0 0,-3 5-454 0 0,-6 7 146 0 0,1 1 1 0 0,-2 6-147 0 0,-36 40-155 0 0,32-39 434 0 0,1 0 0 0 0,2 1 0 0 0,-9 16-279 0 0,-2 11 489 0 0,-94 165 958 0 0,100-181-1229 0 0,10-17 17 0 0,1 1 0 0 0,-2 7-235 0 0,14-27 55 0 0,1-2-130 0 0,0 0-15 0 0,0 0-5 0 0,0 0-53 0 0,0 0-20 0 0,1-2-7 0 0,4-7 325 0 0,0 1 0 0 0,0-1-1 0 0,1 1 1 0 0,0 0 0 0 0,1 0-1 0 0,2-2-149 0 0,-5 7 59 0 0,-1 0-1 0 0,1 0 1 0 0,-1 0-1 0 0,1 0 1 0 0,0 0 0 0 0,0 1-1 0 0,1-1 1 0 0,-1 1-1 0 0,0 0 1 0 0,1 1-1 0 0,-1-1 1 0 0,1 1-1 0 0,-1 0 1 0 0,1 0-1 0 0,0 0-58 0 0,4 0-17 0 0,0-1 0 0 0,-1 0-1 0 0,0 0 1 0 0,1-1 0 0 0,-1 0 0 0 0,1 0 17 0 0,31-11-33 0 0,-27 10 73 0 0,0 0 1 0 0,0-1-1 0 0,0-1 0 0 0,0 0 0 0 0,-1-1 0 0 0,7-5-40 0 0,16-12 367 0 0,17-17-367 0 0,33-35 543 0 0,46-55-543 0 0,-50 49 497 0 0,54-42-497 0 0,-113 106 162 0 0,1 1 1 0 0,1 0-1 0 0,0 2 0 0 0,1 1 0 0 0,13-5-162 0 0,-31 16-117 0 0,0 0 1 0 0,0 1-1 0 0,0 0 0 0 0,0 0 0 0 0,0 1 1 0 0,1 0-1 0 0,-1 1 0 0 0,1-1 1 0 0,-1 1-1 0 0,0 0 0 0 0,1 1 0 0 0,-1 0 1 0 0,0 0-1 0 0,1 1 0 0 0,4 2 117 0 0,2 3-3314 0 0,-2 4-992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49:36.09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254 672 3887 0 0,'-40'-6'380'0'0,"28"6"-360"0"0,8 1 42 0 0,3-1 20 0 0,0 0 0 0 0,0 0 1 0 0,-1 1-1 0 0,1-1 1 0 0,0 0-1 0 0,0 1 0 0 0,0-1 1 0 0,0 1-1 0 0,0-1 1 0 0,0 1-1 0 0,-1 0-82 0 0,0 1 64 0 0,0-1 0 0 0,1 1 0 0 0,-1 0 0 0 0,1 0 0 0 0,0 0 0 0 0,-1 0 0 0 0,1 0 0 0 0,0 0 0 0 0,0 0 0 0 0,0 0 0 0 0,0 2-64 0 0,-9 20-3769 0 0,7-17 4083 0 0,-1 0 0 0 0,0-1-1 0 0,-5 6-313 0 0,-6 10 917 0 0,1 1 0 0 0,1 0 0 0 0,0 1 0 0 0,2 0 0 0 0,1 1 0 0 0,1 0 0 0 0,-1 10-917 0 0,-4 22-48 0 0,2 0 0 0 0,-2 47 48 0 0,14-101-223 0 0,-1-1-1 0 0,-1 7 652 0 0,4-8-344 0 0,2 1-38 0 0,1-1 0 0 0,-1 0 0 0 0,1-1 0 0 0,-1 1 0 0 0,1-1 0 0 0,0 1 0 0 0,-1-1 0 0 0,1-1 0 0 0,-1 1 0 0 0,1-1 0 0 0,-1 0 0 0 0,1 0 0 0 0,-1 0-1 0 0,1 0 1 0 0,-1-1 0 0 0,0 1 0 0 0,0-1 0 0 0,0-1 0 0 0,0 1 0 0 0,0 0 0 0 0,0-1-46 0 0,13-9 279 0 0,-1-1 0 0 0,-1 0 0 0 0,-1-1 0 0 0,5-6-279 0 0,0 1 275 0 0,16-16 281 0 0,186-197 876 0 0,-159 164-1432 0 0,4 2 0 0 0,2 3 0 0 0,-42 41 4 0 0,1 2-1 0 0,1 0 1 0 0,19-9-4 0 0,92-43-323 0 0,21-17-115 0 0,-121 66 324 0 0,151-97-451 0 0,38-21-526 0 0,-130 88-494 0 0,-50 26-1998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51:48.73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28 609 455 0 0,'0'0'1348'0'0,"0"0"151"0"0,0 0 65 0 0,0 0-201 0 0,0 0-931 0 0,0 0-491 0 0,0 0-216 0 0,0 0-69 0 0,0 0-9 0 0,0 0 22 0 0,0 0 118 0 0,0 0 56 0 0,0 0 11 0 0,0 0 38 0 0,1 1 143 0 0,1 0 25 0 0,0 0 0 0 0,-1 1 0 0 0,1-1-1 0 0,-1 0 1 0 0,1 1 0 0 0,-1 0 0 0 0,0-1 0 0 0,1 1-1 0 0,-1 0 1 0 0,0-1 0 0 0,0 1 0 0 0,-1 0 0 0 0,1 0 0 0 0,0 0-1 0 0,0 1-59 0 0,0 5 192 0 0,0-1 0 0 0,-1 0-1 0 0,0 0 1 0 0,0 0 0 0 0,-1 1-1 0 0,0-1 1 0 0,0 0 0 0 0,-1 2-192 0 0,-2 10 342 0 0,-2 0 1 0 0,-3 7-343 0 0,8-24 128 0 0,1 0 21 0 0,-3 6 3 0 0,2-6-13 0 0,1-2-55 0 0,-1 2-13 0 0,-1 6-10 0 0,2-6-109 0 0,-1 0-19 0 0,-6 42 1099 0 0,2 0 0 0 0,1 40-1032 0 0,3-65 167 0 0,1-11-92 0 0,-1 0 0 0 0,1 0 1 0 0,1 0-1 0 0,-1 0 0 0 0,1-1 0 0 0,1 1 0 0 0,0 0 0 0 0,0 0-75 0 0,-2-7 5 0 0,1 0-1 0 0,0 1 0 0 0,-1-1 0 0 0,1 0 1 0 0,0 0-1 0 0,0 0 0 0 0,0 0 0 0 0,0 0 1 0 0,0 0-1 0 0,0 0 0 0 0,0-1 0 0 0,0 1 1 0 0,0 0-1 0 0,0 0 0 0 0,1-1 0 0 0,-1 1 1 0 0,0-1-1 0 0,0 1 0 0 0,1-1 1 0 0,-1 1-1 0 0,0-1 0 0 0,1 0 0 0 0,-1 0 1 0 0,0 0-1 0 0,1 0 0 0 0,-1 0-4 0 0,3 0-27 0 0,-1 0 0 0 0,0 0-1 0 0,1-1 1 0 0,-1 1 0 0 0,1-1-1 0 0,-1 0 1 0 0,0 0 0 0 0,0 0 0 0 0,1-1 27 0 0,11-6-158 0 0,-1-1 0 0 0,0-1 0 0 0,0 0 0 0 0,-1-1 0 0 0,11-11 158 0 0,0 1-50 0 0,41-41 47 0 0,54-64 3 0 0,-83 85 350 0 0,86-93 2193 0 0,-95 107-1803 0 0,2 1 0 0 0,1 1 0 0 0,21-12-740 0 0,40-21 203 0 0,-27 18-1462 0 0,57-47 1259 0 0,-19-4-2437 0 0,43-52 2437 0 0,-115 113-423 0 0,20-21-405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53:12.53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124 383 2327 0 0,'-3'3'33'0'0,"-13"8"162"0"0,15-10-185 0 0,1-1-1 0 0,0 0 0 0 0,0 0 1 0 0,-1 1-1 0 0,1-1 0 0 0,0 0 1 0 0,0 0-1 0 0,-1 0 0 0 0,1 1 1 0 0,0-1-1 0 0,-1 0 0 0 0,1 0 1 0 0,0 0-1 0 0,0 0 0 0 0,-1 0 1 0 0,1 0-1 0 0,0 0 0 0 0,-1 1 1 0 0,1-1-1 0 0,0 0 0 0 0,-1 0 1 0 0,1 0-1 0 0,0 0 0 0 0,-1 0 1 0 0,1-1-1 0 0,0 1 0 0 0,-1 0 1 0 0,1 0-1 0 0,0 0 0 0 0,-1 0 1 0 0,1 0-1 0 0,0 0 0 0 0,-1 0 1 0 0,1-1-1 0 0,0 1 0 0 0,-1 0 1 0 0,1 0-1 0 0,0 0 0 0 0,0-1 1 0 0,-1 1-1 0 0,1 0 0 0 0,0 0 1 0 0,0-1-1 0 0,0 1 0 0 0,-1 0 1 0 0,1-1-1 0 0,0 1 0 0 0,0 0 1 0 0,0-1-1 0 0,0 1 0 0 0,0 0-9 0 0,-1-2-270 0 0,1 2-61 0 0,0 0-12 0 0,0 0 23 0 0,0 0 100 0 0,-2-4-70 0 0,2 4 299 0 0,0 0 1 0 0,0 0 0 0 0,0 0-1 0 0,0 0 1 0 0,0-1 0 0 0,0 1 0 0 0,0 0-1 0 0,0 0 1 0 0,0 0 0 0 0,0-1-1 0 0,0 1 1 0 0,0 0 0 0 0,0 0-1 0 0,0 0 1 0 0,-1 0 0 0 0,1-1-1 0 0,0 1 1 0 0,0 0 0 0 0,0 0-1 0 0,0 0 1 0 0,0 0 0 0 0,0 0 0 0 0,-1-1-1 0 0,1 1 1 0 0,0 0 0 0 0,0 0-1 0 0,0 0 1 0 0,0 0 0 0 0,0 0-1 0 0,-1 0 1 0 0,1 0 0 0 0,0 0-1 0 0,0 0 1 0 0,0 0 0 0 0,-1-1-1 0 0,1 1 1 0 0,0 0 0 0 0,0 0-10 0 0,-2 1 78 0 0,0-1 0 0 0,1 0 0 0 0,-1 1 0 0 0,0-1 0 0 0,0 1 0 0 0,1-1 1 0 0,-1 1-1 0 0,1 0 0 0 0,-1 0 0 0 0,0-1 0 0 0,1 1 0 0 0,0 0 0 0 0,-1 1 0 0 0,1-1 0 0 0,0 0 1 0 0,-1 0-1 0 0,1 1 0 0 0,0-1 0 0 0,0 0 0 0 0,0 1 0 0 0,0 0-78 0 0,-2 2 222 0 0,1 1 1 0 0,-1-1-1 0 0,1 1 0 0 0,0-1 0 0 0,1 1 1 0 0,-1 0-1 0 0,1 1-222 0 0,0-5 24 0 0,1-1 1 0 0,0 1 0 0 0,0 0 0 0 0,0-1-1 0 0,0 1 1 0 0,-1 0 0 0 0,1-1 0 0 0,0 1-1 0 0,0 0 1 0 0,0-1 0 0 0,1 1 0 0 0,-1 0-1 0 0,0-1 1 0 0,0 1 0 0 0,0 0-1 0 0,0-1 1 0 0,1 1 0 0 0,-1 0-25 0 0,1 2 177 0 0,6 13-188 0 0,-5-15-11 0 0,-1 1-70 0 0,-1-2-11 0 0,1 1 17 0 0,4 3 55 0 0,-4-3-9 0 0,-1-1 92 0 0,0 0 21 0 0,0 0 29 0 0,0 2 122 0 0,-5 12 377 0 0,0 1 1 0 0,0-1-1 0 0,-3 2-601 0 0,1 0 697 0 0,1-1 0 0 0,-4 14-697 0 0,8-21 94 0 0,0 1-1 0 0,1-1 1 0 0,0 0 0 0 0,0 1 0 0 0,1-1 0 0 0,0 1-1 0 0,1 6-93 0 0,2-1-1661 0 0,8-11 850 0 0,-3-5 407 0 0,17-6 222 0 0,-4 3 537 0 0,0 1 1 0 0,11 1-356 0 0,-16 1 102 0 0,0 0 1 0 0,0 0-1 0 0,0-2 0 0 0,0 0 0 0 0,6-3-102 0 0,-2-2-31 0 0,-1-1 0 0 0,0-1 0 0 0,-1 0 0 0 0,0-2 0 0 0,-1 0-1 0 0,-1 0 1 0 0,3-5 31 0 0,29-29-503 0 0,25-35 503 0 0,41-46-483 0 0,18-21-206 0 0,-63 72 539 0 0,-57 65 418 0 0,1 0 0 0 0,0 2 0 0 0,0 0-1 0 0,1 0 1 0 0,1 1-268 0 0,-14 8 159 0 0,-1 1-150 0 0,1 0-1 0 0,-1 0 1 0 0,0 0 0 0 0,0 0-1 0 0,0 0 1 0 0,1 0 0 0 0,-1-1-1 0 0,0 1 1 0 0,0 0 0 0 0,0 0-1 0 0,1 0 1 0 0,-1 0 0 0 0,0 0-1 0 0,0 0 1 0 0,0 0 0 0 0,1 0-1 0 0,-1 0 1 0 0,0 0 0 0 0,0-1-1 0 0,0 1 1 0 0,0 0-1 0 0,1 0 1 0 0,-1 0 0 0 0,0 0-1 0 0,0-1 1 0 0,0 1-9 0 0,0 0 11 0 0,1 0 0 0 0,-1-1 0 0 0,0 1 0 0 0,0 0 0 0 0,1-1 0 0 0,-1 1 0 0 0,0 0 0 0 0,1 0 0 0 0,-1 0 0 0 0,0-1 0 0 0,1 1 0 0 0,-1 0 0 0 0,0 0 0 0 0,1 0 0 0 0,-1 0 0 0 0,0 0 0 0 0,1-1 0 0 0,-1 1 0 0 0,0 0 0 0 0,1 0 0 0 0,-1 0 0 0 0,1 0-11 0 0,7-1-331 0 0,-6 1-52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8:34:30.71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0 199 0 0,'0'0'0'0'0,"0"0"0"0"0,0 0 0 0 0,0 0 0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58:40.09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248 304 1895 0 0,'0'0'79'0'0,"-1"2"8"0"0,-4 3 40 0 0,1 1 1 0 0,0-1-1 0 0,-2 5-127 0 0,5-8-96 0 0,1-2 85 0 0,-1 1 0 0 0,1-1-1 0 0,-1 0 1 0 0,1 0-1 0 0,-1 1 1 0 0,1-1 0 0 0,-1 1-1 0 0,1-1 1 0 0,-1 0-1 0 0,1 1 1 0 0,0-1 0 0 0,-1 1-1 0 0,1-1 1 0 0,0 1-1 0 0,-1 0 12 0 0,-2 2-305 0 0,-16 22 648 0 0,0 1 0 0 0,2 0-1 0 0,1 1 1 0 0,2 1 0 0 0,0 0-1 0 0,-2 10-342 0 0,-15 36 609 0 0,-9 22 113 0 0,32-72-501 0 0,1-1 1 0 0,0 1-1 0 0,1 5-221 0 0,5-23-7 0 0,1 0 0 0 0,-1 1 0 0 0,1-1 0 0 0,0 0 0 0 0,0 1 0 0 0,1-1 0 0 0,0 0 0 0 0,0 1 0 0 0,0-1 0 0 0,1 0 0 0 0,0 0 7 0 0,-1-4-27 0 0,0 0 0 0 0,0 0 0 0 0,0 0-1 0 0,0 0 1 0 0,0 0 0 0 0,0 0-1 0 0,1 0 1 0 0,-1-1 0 0 0,1 1-1 0 0,-1 0 1 0 0,1-1 0 0 0,-1 1-1 0 0,1-1 1 0 0,0 0 0 0 0,0 1-1 0 0,0-1 1 0 0,0 0 0 0 0,0 0-1 0 0,0 0 1 0 0,0-1 0 0 0,0 1 0 0 0,0 0-1 0 0,0-1 1 0 0,1 1 0 0 0,-1-1-1 0 0,0 0 1 0 0,0 0 0 0 0,0 0-1 0 0,1 0 1 0 0,-1 0 0 0 0,0 0-1 0 0,1-1 28 0 0,4-1 57 0 0,-1 0 0 0 0,0 0-1 0 0,0-1 1 0 0,0 1 0 0 0,0-1-1 0 0,-1-1 1 0 0,1 1 0 0 0,0-2-57 0 0,6-3 248 0 0,58-39 640 0 0,-29 18-450 0 0,8-1-438 0 0,12-6 112 0 0,-2-2 0 0 0,-2-3 0 0 0,23-23-112 0 0,30-33 0 0 0,121-99 0 0 0,-100 97-240 0 0,49-37-737 0 0,-130 97 482 0 0,-4 4-65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58:44.82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13 290 1895 0 0,'0'0'79'0'0,"0"0"48"0"0,-1 2 95 0 0,-2 17 372 0 0,1 0 0 0 0,0 0-1 0 0,2 6-593 0 0,-4 29-121 0 0,4-29-405 0 0,0-23 404 0 0,1 8-120 0 0,-1-8 107 0 0,0-2-8 0 0,0 0-1 0 0,2 1 14 0 0,3 3 47 0 0,-5-4 79 0 0,0 0 0 0 0,1 0-1 0 0,-1 1 1 0 0,1-1 0 0 0,-1 0 0 0 0,1 0-1 0 0,-1 0 1 0 0,1 0 0 0 0,-1 0 0 0 0,0 0-1 0 0,1 0 1 0 0,-1 0 0 0 0,1 0 0 0 0,-1 0-1 0 0,1 0 1 0 0,-1 0 0 0 0,1 0 0 0 0,-1 0-1 0 0,1 0 1 0 0,-1 0 4 0 0,2-1-6 0 0,0 2 14 0 0,0-1-1 0 0,-1 0 0 0 0,1-1 1 0 0,0 1-1 0 0,-1 0 0 0 0,1 0 1 0 0,0-1-1 0 0,-1 1 0 0 0,1-1 0 0 0,0 1 1 0 0,-1-1-1 0 0,1 0 0 0 0,-1 0 1 0 0,2 0-8 0 0,3-3 57 0 0,1 1 46 0 0,17-9 756 0 0,0 2 0 0 0,1 1 0 0 0,22-6-859 0 0,-29 12 208 0 0,1 0 0 0 0,1 2-208 0 0,8-2-109 0 0,-24 2 61 0 0,1 0-1 0 0,0 0 0 0 0,-1-1 1 0 0,1 1-1 0 0,-1-1 1 0 0,0 0-1 0 0,0 0 1 0 0,1 0-1 0 0,-1-1 1 0 0,-1 0-1 0 0,1 0 1 0 0,3-2 48 0 0,5-7-144 0 0,0-1 0 0 0,10-13 144 0 0,-5 5 119 0 0,54-64 34 0 0,-28 32-746 0 0,3 2 0 0 0,24-21 593 0 0,-47 51-260 0 0,-1 1-11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59:19.22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90 539 1375 0 0,'0'0'66'0'0,"0"-2"-8"0"0,1-12 237 0 0,0 0 0 0 0,2-13-295 0 0,4-6 5566 0 0,6-15-5566 0 0,-13 47 282 0 0,3-10 482 0 0,-2 9-670 0 0,2-4 2 0 0,-2 4 15 0 0,-1 2-19 0 0,0 0-11 0 0,0 0-1 0 0,0 0 0 0 0,-2 1-13 0 0,-2 1-77 0 0,0 1-1 0 0,0-1 1 0 0,0 1 0 0 0,1 0-1 0 0,-1 0 1 0 0,1 1-1 0 0,0-1 1 0 0,-1 2 10 0 0,-24 34 96 0 0,23-31-28 0 0,1-1 5 0 0,0 0-1 0 0,1 1 0 0 0,0-1 0 0 0,1 1 1 0 0,-1-1-1 0 0,2 1 0 0 0,-1 0 0 0 0,1 2-72 0 0,-2 4 157 0 0,0-1 0 0 0,-3 7-157 0 0,4-11 99 0 0,0 0-1 0 0,0 0 1 0 0,0 0-1 0 0,1 5-98 0 0,-4 23 385 0 0,3-25-201 0 0,0-1-1 0 0,1 0 1 0 0,1 1 0 0 0,0-1-1 0 0,1 4-183 0 0,0 12 582 0 0,1-4-130 0 0,-1-22-328 0 0,-1-1-11 0 0,1 2-1 0 0,9 9 32 0 0,-6-9-138 0 0,-1-2 10 0 0,0 0-19 0 0,0 0 0 0 0,-1 0 1 0 0,1 0-1 0 0,0 0 1 0 0,0 0-1 0 0,0-1 1 0 0,-1 1-1 0 0,1-1 1 0 0,0 0-1 0 0,0 1 0 0 0,-1-1 1 0 0,1-1-1 0 0,-1 1 1 0 0,1 0-1 0 0,-1-1 1 0 0,1 1-1 0 0,-1-1 0 0 0,1 0 3 0 0,8-7-57 0 0,0 0 0 0 0,-1 0-1 0 0,1-3 58 0 0,-7 9-12 0 0,53-59-174 0 0,6-6 24 0 0,0 6 56 0 0,124-115-68 0 0,-90 93 252 0 0,-13 10-415 0 0,90-59 337 0 0,-155 121-157 0 0,1 1 0 0 0,1 1-1 0 0,0 1 1 0 0,0 1 0 0 0,1 0-1 0 0,9 0 158 0 0,22-6-344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59:21.35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11 1175 0 0,'0'0'0'0'0,"0"0"0"0"0,0 0 72 0 0,9-5-72 0 0,-9 5 0 0 0,8-5 0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59:21.86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193 216 4343 0 0,'0'0'99'0'0,"0"0"12"0"0,-2-1 9 0 0,-7-6-15 0 0,8 7-103 0 0,1-1-1 0 0,-1 1 1 0 0,1-1-1 0 0,0 1 1 0 0,-1-1-1 0 0,1 1 1 0 0,0-1-1 0 0,0 1 1 0 0,-1-1-1 0 0,1 0 1 0 0,0 1-1 0 0,0-1 1 0 0,0 0-1 0 0,0 1-1 0 0,0-5 71 0 0,0 1 0 0 0,1 0 0 0 0,-1 0 0 0 0,1 0 0 0 0,0 0 0 0 0,0 0 0 0 0,1 0 0 0 0,1-3-71 0 0,-3 5-340 0 0,0 2-32 0 0,0 0 36 0 0,0 0 167 0 0,0 0 69 0 0,0 0 17 0 0,0 0 51 0 0,0 0 202 0 0,0 0 87 0 0,0 0 20 0 0,0 0 38 0 0,-2 2 146 0 0,-3 2-240 0 0,1 0 0 0 0,-1 0 0 0 0,1 1 0 0 0,-1-1 0 0 0,2 1 0 0 0,-1 0-1 0 0,0 0 1 0 0,1 1 0 0 0,0-1 0 0 0,0 1 0 0 0,1-1 0 0 0,-2 3-221 0 0,-5 18 674 0 0,1-1 0 0 0,-1 10-674 0 0,5-16 49 0 0,-64 247 535 0 0,35-121 430 0 0,30-132-936 0 0,2-3 10 0 0,0-8 15 0 0,1-2-19 0 0,3-1-80 0 0,-1 1 0 0 0,0 0 0 0 0,0-1 0 0 0,0 1 0 0 0,0-1 0 0 0,0 0 0 0 0,0 1 0 0 0,0-1 0 0 0,0 0 0 0 0,0 0 0 0 0,0 0 0 0 0,-1-1 0 0 0,1 1 0 0 0,0 0 0 0 0,1-2-4 0 0,3-4-71 0 0,1 0 1 0 0,-1 0 0 0 0,0-1 70 0 0,1-1-1 0 0,65-78 306 0 0,56-51-305 0 0,-42 56 344 0 0,62-45-344 0 0,-91 83-40 0 0,2 4-1 0 0,2 1 0 0 0,2 4 1 0 0,65-28 40 0 0,-26 22-1488 0 0,-53 24-2262 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6:59:50.71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148 505 1495 0 0,'0'0'67'0'0,"0"0"50"0"0,0 0 173 0 0,0 0 78 0 0,0 0 14 0 0,0 0-18 0 0,0 0-82 0 0,0 0-33 0 0,0 0-8 0 0,0 0-21 0 0,0 0-84 0 0,0 0-37 0 0,0 0-10 0 0,-2 0-31 0 0,-6-1-145 0 0,-4 1-316 0 0,10 0 203 0 0,-6-4-134 0 0,-12-5-24 0 0,18 9 429 0 0,0-1-1 0 0,0 1 1 0 0,0-1-1 0 0,0 1 0 0 0,0 0 1 0 0,0 0-1 0 0,0 0 0 0 0,0 0 1 0 0,-1 0-71 0 0,1 0 34 0 0,0 0 177 0 0,0 1 45 0 0,-3 2-71 0 0,1 0 0 0 0,0 0-1 0 0,0 0 1 0 0,0 0 0 0 0,0 1 0 0 0,0-1-1 0 0,1 1 1 0 0,0 0 0 0 0,-1 0 0 0 0,2 0-1 0 0,-1 1 1 0 0,0-1 0 0 0,1 1 0 0 0,0-1-1 0 0,0 1 1 0 0,-1 3-185 0 0,-1 11 1377 0 0,-2 14-1377 0 0,6-30 112 0 0,0-3-5 0 0,-1 2-23 0 0,1 0-71 0 0,-1 0 0 0 0,1 0 0 0 0,0 0 0 0 0,0 1 0 0 0,0-1-1 0 0,0 0 1 0 0,0 0 0 0 0,1 1 0 0 0,-1-1 0 0 0,1 0 0 0 0,-1 0 0 0 0,1 0 0 0 0,0 0 0 0 0,0 0 0 0 0,0 0 0 0 0,0 2-13 0 0,2 1-31 0 0,-3-4 24 0 0,0-1-1 0 0,0 1 1 0 0,1-1-1 0 0,-1 1 1 0 0,0-1-1 0 0,1 1 1 0 0,-1-1-1 0 0,0 0 1 0 0,0 1-1 0 0,1-1 1 0 0,-1 0-1 0 0,1 1 1 0 0,-1-1-1 0 0,0 0 1 0 0,1 1-1 0 0,-1-1 1 0 0,1 0-1 0 0,-1 0 1 0 0,1 1 7 0 0,0-1-26 0 0,2 1-34 0 0,6-3 49 0 0,-7 3 11 0 0,0 0 0 0 0,0 0 0 0 0,0 0 0 0 0,-1 0 0 0 0,1 0 0 0 0,0 0 0 0 0,-1 0 0 0 0,1 1 0 0 0,-1-1 0 0 0,1 1 0 0 0,-1-1 0 0 0,0 1 0 0 0,1 0 0 0 0,0 1 0 0 0,2 3 0 0 0,5 1 11 0 0,-6-5 44 0 0,1 0 0 0 0,-1-1 0 0 0,1 1 0 0 0,0-1 0 0 0,-1 0 0 0 0,1 0 0 0 0,0-1 0 0 0,0 1 0 0 0,0-1 1 0 0,0 0-1 0 0,0 0 0 0 0,0 0 0 0 0,-1 0 0 0 0,1-1 0 0 0,0 0 0 0 0,0 1 0 0 0,0-1 0 0 0,0-1 0 0 0,-1 1 0 0 0,1-1 0 0 0,-1 1 0 0 0,1-1 0 0 0,-1 0 0 0 0,0 0 0 0 0,1 0 0 0 0,-1-1 0 0 0,0 1 0 0 0,1-2-55 0 0,23-22 437 0 0,-12 12-183 0 0,-1 0 0 0 0,0-1 0 0 0,4-6-254 0 0,6-10 113 0 0,2 2 1 0 0,0 2-1 0 0,3-1-113 0 0,7-6-99 0 0,-17 16-83 0 0,1 0-1 0 0,1 2 0 0 0,1 1 1 0 0,0 0-1 0 0,1 2 183 0 0,113-77-948 0 0,-30 18 361 0 0,-88 59 619 0 0,-1 0-1 0 0,-1-1 0 0 0,0-1 1 0 0,13-16-32 0 0,2-2 53 0 0,-24 27-4 0 0,-1-1 1 0 0,-1 0-1 0 0,1-1 0 0 0,1-3-49 0 0,1-2 57 0 0,-5 11-43 0 0,1 1-28 0 0,4-7-17 0 0,-7 6-169 0 0,1 2-67 0 0,5-3-569 0 0,-5 2-2231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00:28.71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49 307 455 0 0,'-7'-8'0'0'0,"0"2"23"0"0,6 5 89 0 0,1 1 16 0 0,0 0-7 0 0,0 0 11 0 0,0 0 50 0 0,0 0 18 0 0,0 0 6 0 0,0 0-196 0 0,0-1 0 0 0,0 1-1 0 0,-1-1 1 0 0,1 1 0 0 0,0 0-1 0 0,0-1 1 0 0,0 1-1 0 0,0-1 1 0 0,0 1 0 0 0,-1 0-1 0 0,1-1 1 0 0,0 1 0 0 0,0-1-1 0 0,0 1 1 0 0,0-1-1 0 0,0 1 1 0 0,0 0 0 0 0,1-1-1 0 0,-1 1 1 0 0,0-1 0 0 0,0 1-1 0 0,0 0 1 0 0,0-1-1 0 0,0 1 1 0 0,1-1 0 0 0,-1 1-1 0 0,0-1-9 0 0,5-11-60 0 0,0-8-4 0 0,-2-7 662 0 0,-2 25-298 0 0,-1 2 10 0 0,0 0-2 0 0,0 0-16 0 0,0 0-4 0 0,0 0 0 0 0,-1 2-20 0 0,-4 14-90 0 0,1-1 0 0 0,1 1-1 0 0,0-1 1 0 0,1 1-1 0 0,1 0 1 0 0,0 6-178 0 0,0-4 67 0 0,-4 13-14 0 0,4-21-27 0 0,-7 36 325 0 0,6-34-195 0 0,0 0 0 0 0,-1 10-156 0 0,-1 126 1280 0 0,3-125-1109 0 0,1-4 150 0 0,0 0 0 0 0,2 1-321 0 0,-2-18 100 0 0,3 8 92 0 0,-3-8-97 0 0,0-2-7 0 0,0 0-7 0 0,0 0-1 0 0,0 0-1 0 0,2 0-58 0 0,0 0 0 0 0,0-1 0 0 0,1 1 0 0 0,-1-1 1 0 0,0 0-1 0 0,0 1 0 0 0,0-1 0 0 0,0 0 0 0 0,0 0 0 0 0,-1 0 0 0 0,1-1 0 0 0,0 1 0 0 0,0 0 0 0 0,-1-1 1 0 0,1 0-22 0 0,6-5 104 0 0,-1-1 0 0 0,5-6-104 0 0,0 0 102 0 0,0 2-150 0 0,1 0 1 0 0,0 1 0 0 0,1 0 0 0 0,0 1 0 0 0,6-3 47 0 0,6-2-176 0 0,2 2 0 0 0,17-7 176 0 0,-31 14-56 0 0,-1-1 0 0 0,1 0 0 0 0,-2-1 0 0 0,1-1 0 0 0,3-3 56 0 0,20-19-58 0 0,0-2 58 0 0,-7 6-33 0 0,-8 6 78 0 0,-1-1 1 0 0,-1-2-1 0 0,11-16-45 0 0,-10 12 37 0 0,1 1-1 0 0,15-13-36 0 0,-15 20-8 0 0,30-32 71 0 0,9-2-63 0 0,-42 39-196 0 0,0 1 0 0 0,1 2-1 0 0,0-1 1 0 0,1 2 0 0 0,14-6 196 0 0,-32 16-183 0 0,0 0 0 0 0,0 0 0 0 0,0 1 0 0 0,0-1 0 0 0,0 1 0 0 0,0-1 0 0 0,0 1 1 0 0,0 0-1 0 0,0-1 0 0 0,0 1 0 0 0,0 0 0 0 0,0 0 0 0 0,0 1 0 0 0,0-1 0 0 0,0 0 0 0 0,0 1 0 0 0,1 0 183 0 0,-3 1-73 0 0,-2 5 45 0 0,1-5-39 0 0,0 0-14 0 0,-19 27-287 0 0,19-27 188 0 0,1-1 144 0 0,0-1 0 0 0,0 1-1 0 0,-1 0 1 0 0,1-1 0 0 0,0 1 0 0 0,0 0 0 0 0,-1-1-1 0 0,1 1 1 0 0,0-1 0 0 0,-1 1 0 0 0,1-1-1 0 0,0 1 1 0 0,-1 0 36 0 0,0 0-180 0 0,0 1-1084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01:07.47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158 359 2415 0 0,'-25'2'443'0'0,"19"-11"-22"0"0,5 7-480 0 0,0 0-1 0 0,0 0 0 0 0,0 0 0 0 0,1-1 0 0 0,-1 1 0 0 0,1 0 0 0 0,-1 0 0 0 0,1-1 0 0 0,0 1 0 0 0,0 0 0 0 0,0 0 0 0 0,0-1 60 0 0,-1-10-673 0 0,1 12 421 0 0,0 1 144 0 0,0 0 99 0 0,0 0 264 0 0,-8-6 509 0 0,7 4-351 0 0,1 2 64 0 0,0 0 31 0 0,-1 1-421 0 0,-1-1 0 0 0,1 0 0 0 0,0 1 0 0 0,0-1 1 0 0,0 1-1 0 0,-1-1 0 0 0,1 1 0 0 0,0 0 0 0 0,0-1 0 0 0,0 1 0 0 0,0 0 0 0 0,0 0 0 0 0,0 0 0 0 0,0 0-87 0 0,-11 13 628 0 0,-4 18 973 0 0,15-30-1494 0 0,1-2-38 0 0,0 2-5 0 0,-7 25 138 0 0,5-19-44 0 0,0 0-1 0 0,0-1 1 0 0,-1 1-1 0 0,0 0-157 0 0,-5 12 574 0 0,2 0 1 0 0,-4 18-575 0 0,1-2 489 0 0,-1 14-151 0 0,7-36-354 0 0,4-10-31 0 0,1 0-6 0 0,-1-3 71 0 0,-1-1 0 0 0,0 1 0 0 0,1 0 0 0 0,-1-1 0 0 0,1 1 0 0 0,-1 0 0 0 0,1-1 0 0 0,-1 1-1 0 0,1-1 1 0 0,0 1 0 0 0,-1-1 0 0 0,1 1 0 0 0,0-1 0 0 0,-1 1 0 0 0,1-1 0 0 0,0 0 0 0 0,0 1 0 0 0,-1-1-1 0 0,1 0 1 0 0,0 0 0 0 0,0 1 0 0 0,0-1 0 0 0,0 0-18 0 0,24 1 484 0 0,-6 0-310 0 0,-14 0-169 0 0,1 0 1 0 0,0-1 0 0 0,-1 0-1 0 0,1 0 1 0 0,-1-1 0 0 0,1 1-1 0 0,-1-1 1 0 0,0-1 0 0 0,1 1-1 0 0,-1-1 1 0 0,0 1 0 0 0,0-2-1 0 0,0 1 1 0 0,0 0 0 0 0,3-3-6 0 0,9-6-4 0 0,-1-1 1 0 0,-1 0-1 0 0,11-11 4 0 0,-18 16 4 0 0,58-51-157 0 0,44-39-294 0 0,-56 44 63 0 0,51-37 384 0 0,-81 70 57 0 0,1 2 0 0 0,1 0-1 0 0,0 2 1 0 0,17-7-57 0 0,-23 14-215 0 0,0-1 1 0 0,-1 0-1 0 0,-1-1 0 0 0,10-8 215 0 0,-9 5-89 0 0,-1-1 0 0 0,-1-1 0 0 0,0 0 0 0 0,3-7 89 0 0,-19 22 86 0 0,0 0 8 0 0,5-4 1088 0 0,-5 6-1182 0 0,-1 0 0 0 0,1-1 0 0 0,-1 1 0 0 0,1 0 0 0 0,-1 0 0 0 0,0 0 0 0 0,1-1 0 0 0,-1 1 0 0 0,0 0 0 0 0,0 0 0 0 0,1 0 0 0 0,-1 0 0 0 0,0 0 0 0 0,0 0 0 0 0,0 0 0 0 0,0 0 0 0 0,0 0 0 0 0,0 0 0 0 0,0-1 0 0 0,-1 1 0 0 0,1 3-26 0 0,-1 5-144 0 0,0 0 1 0 0,-1 0-1 0 0,1 0 0 0 0,-2 0 0 0 0,1-1 0 0 0,-2 3 170 0 0,-6 23-1078 0 0,7-20 515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01:45.5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225 8 2383 0 0,'-2'-1'92'0'0,"-20"-3"475"0"0,10 1 366 0 0,11 3-477 0 0,1 0-100 0 0,0 0-41 0 0,0 0-10 0 0,-2 1-65 0 0,-16 8-95 0 0,0 1-1 0 0,1 0 0 0 0,-7 6-144 0 0,16-9 265 0 0,0 0 1 0 0,1 0-1 0 0,0 1 0 0 0,0 0 0 0 0,1 0 0 0 0,-3 4-265 0 0,2-1 261 0 0,0 1 0 0 0,1 0 0 0 0,1 0 0 0 0,0 0-1 0 0,0 1 1 0 0,-2 12-261 0 0,2-6 22 0 0,2-1 0 0 0,0 1 1 0 0,1 0-1 0 0,1 13-22 0 0,0-27-14 0 0,4 19-38 0 0,5 15 23 0 0,2-1 0 0 0,2 5 29 0 0,-7-27-2 0 0,-4-11 1 0 0,-1-4 2 0 0,0 0 0 0 0,1 1 0 0 0,-1-1-1 0 0,1 0 1 0 0,-1 0 0 0 0,1 1 0 0 0,-1-1 0 0 0,1 0 0 0 0,0 0 0 0 0,-1 0 0 0 0,1 1 0 0 0,0-1 0 0 0,1 0-1 0 0,-2 0 6 0 0,1-1 1 0 0,-1 1-1 0 0,0-1 1 0 0,1 1-1 0 0,0-1 1 0 0,-1 0-1 0 0,1 1 0 0 0,-1-1 1 0 0,1 0-1 0 0,-1 0 1 0 0,1 1-1 0 0,0-1 1 0 0,-1 0-1 0 0,1 0 1 0 0,0 0-1 0 0,-1 1 0 0 0,1-1 1 0 0,0 0-1 0 0,-1 0-6 0 0,3 0 27 0 0,1 2 0 0 0,0-1-1 0 0,-1 0 0 0 0,1 0 0 0 0,0 0 1 0 0,0-1-1 0 0,0 1 0 0 0,0-1 1 0 0,-1 0-1 0 0,1 0 0 0 0,0 0 0 0 0,0-1 1 0 0,0 1-1 0 0,0-1 0 0 0,1 0-26 0 0,12-3 56 0 0,-14 4-46 0 0,-1 0-1 0 0,1 0 1 0 0,-1-1-1 0 0,1 1 1 0 0,-1-1 0 0 0,1 0-1 0 0,-1 0 1 0 0,1 0-1 0 0,-1 0 1 0 0,0 0 0 0 0,1-1-10 0 0,53-43 310 0 0,-42 34-171 0 0,-1-1-1 0 0,7-9-138 0 0,16-13 251 0 0,-3 5-35 0 0,-7 5 56 0 0,1 2 0 0 0,1 1 0 0 0,17-9-272 0 0,-30 21 52 0 0,-1 0-29 0 0,0 1-1 0 0,0 1 1 0 0,0 0-1 0 0,1 1 1 0 0,-1 1-1 0 0,7-2-22 0 0,61-14-483 0 0,-10-1-37 0 0,-62 18 474 0 0,0-1-1 0 0,-1 0 0 0 0,1 0 1 0 0,0-2 46 0 0,0-1 443 0 0,-8 5-304 0 0,0 2 1 0 0,0-1-1 0 0,0 0 0 0 0,1 0 0 0 0,-1 1 0 0 0,0-1 0 0 0,2 0-139 0 0,3 10-168 0 0,-5-5 75 0 0,-1 1-1 0 0,0-1 1 0 0,1 0 0 0 0,-1 0 0 0 0,-1 1-1 0 0,1-1 1 0 0,0 1 0 0 0,-1-1 0 0 0,1 1-1 0 0,-1-1 1 0 0,0 1 0 0 0,0-1 0 0 0,-1 1-1 0 0,1-1 1 0 0,-1 1 0 0 0,1-1 0 0 0,-1 0-1 0 0,-1 2 94 0 0,2-3-240 0 0,0-2-22 0 0,-3 13-1417 0 0,3-4-1316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02:06.5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1031 0 0,'0'0'0'0'0,"0"0"0"0"0,0 0 0 0 0,0 0 96 0 0,0 0-96 0 0,0 0 0 0 0,0 0 0 0 0,0 0 0 0 0,0 0 0 0 0,0 0 0 0 0,0 0 72 0 0,0 0-72 0 0,0 0 0 0 0,0 0-144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8:34:31.4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15 300 3223 0 0,'0'0'143'0'0,"0"0"13"0"0,0 0-51 0 0,0 0-29 0 0,0 0-4 0 0,0 0 67 0 0,0 0 278 0 0,0 0 119 0 0,0 0 28 0 0,-3 1-57 0 0,-6 6-258 0 0,7-5-110 0 0,2-2-19 0 0,0 0-57 0 0,0 0-214 0 0,0 0-89 0 0,0 0-16 0 0,0 0-3 0 0,0 0 17 0 0,0 0 8 0 0,0 0 2 0 0,1-2 39 0 0,1-2 248 0 0,1 0 1 0 0,-1 0-1 0 0,1 1 0 0 0,0-1 0 0 0,1 1 1 0 0,-1 0-1 0 0,0 0 0 0 0,1 0 0 0 0,0 0 0 0 0,-1 0 1 0 0,1 1-1 0 0,0 0 0 0 0,1 0 0 0 0,-1 0 1 0 0,0 0-1 0 0,2 0-55 0 0,5-2-8 0 0,90-37 534 0 0,23-9 153 0 0,-43 12-252 0 0,54-24 340 0 0,-92 47-181 0 0,0 2 0 0 0,14-1-586 0 0,-39 9 188 0 0,0 2 64 0 0,0 0 0 0 0,0 1 0 0 0,11 1-252 0 0,28-3 336 0 0,-36 2-205 0 0,-1 1 1 0 0,1 1 0 0 0,2 1-132 0 0,18 0 183 0 0,-2 2-52 0 0,-23-2-309 0 0,0 0 1 0 0,3-1 177 0 0,-11 0 18 0 0,0 0-1 0 0,0 1 0 0 0,1 0 0 0 0,7 2-17 0 0,19 3 398 0 0,-13-4-13 0 0,-1 2 1 0 0,0 1-1 0 0,-1 0 1 0 0,10 5-386 0 0,2 0 431 0 0,0 0-90 0 0,-20-5-185 0 0,0-1 0 0 0,1 0-1 0 0,6 0-155 0 0,56 12 268 0 0,5 1-32 0 0,-59-13-91 0 0,0 2 0 0 0,-1 0 0 0 0,15 7-145 0 0,5 2 301 0 0,-35-14-262 0 0,18 10 53 0 0,-6-2-471 0 0,15 11 379 0 0,-30-18-162 0 0,0 0-20 0 0,22 27 102 0 0,-22-27 228 0 0,-2-2 18 0 0,0 0 8 0 0,0 0 2 0 0,0 0-5 0 0,0 0-23 0 0,0 0-11 0 0,0 0-1 0 0,0 0-120 0 0,1 0 0 0 0,0 1-1 0 0,0-1 1 0 0,-1 0-1 0 0,1 1 1 0 0,0-1 0 0 0,-1 0-1 0 0,1 1 1 0 0,-1-1-1 0 0,1 1 1 0 0,0-1 0 0 0,-1 1-1 0 0,1 0-15 0 0,0 0 27 0 0,0 0 55 0 0,-1-1-2 0 0,0 0-26 0 0,0 0-113 0 0,0 0-49 0 0,0 0-11 0 0,0 0-23 0 0,0 0-97 0 0,0 0-45 0 0,0 0-11 0 0,0 0-23 0 0,0 0-96 0 0,0 0-39 0 0,0 0-834 0 0,0 0-3297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02:07.20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0 892 919 0 0,'0'0'99'0'0,"0"0"77"0"0,0 0 31 0 0,0 0 7 0 0,0 0-18 0 0,0 0-85 0 0,0 0-42 0 0,0 0-5 0 0,0 0 0 0 0,0 0 0 0 0,0 0 0 0 0,0 0 0 0 0,0 0 0 0 0,0 0 0 0 0,0 0 4 0 0,0 0 16 0 0,0-2 4 0 0,3-11 232 0 0,-1 0 0 0 0,4-9-320 0 0,-4 18 24 0 0,0 0-1 0 0,1 1 0 0 0,-1-1 0 0 0,0 1 1 0 0,1 0-1 0 0,0 0 0 0 0,0 0 0 0 0,0 0 1 0 0,0 0-1 0 0,0 1 0 0 0,1-1 0 0 0,-1 1-23 0 0,4-3 4 0 0,-1 1 34 0 0,0 0 0 0 0,0 0-1 0 0,6-2-37 0 0,14-10 195 0 0,9-6-5 0 0,-26 17-125 0 0,0 0 0 0 0,0-1 0 0 0,6-5-65 0 0,62-57 0 0 0,2-6 116 0 0,-69 65-24 0 0,0 0-1 0 0,1 0 0 0 0,1 1 0 0 0,-1 1 0 0 0,1 0 0 0 0,0 0 1 0 0,1 1-92 0 0,25-10 46 0 0,27-7-46 0 0,-32 12-199 0 0,-13 3 12 0 0,1 0 0 0 0,-2-2 1 0 0,1 0-1 0 0,14-12 187 0 0,1-4-273 0 0,-1-3 0 0 0,29-30 273 0 0,-30 28 138 0 0,-12 6 31 0 0,-18 20-93 0 0,1 0 0 0 0,0 1 0 0 0,0-1 0 0 0,0 1 0 0 0,0 0 0 0 0,5-3-76 0 0,13-7 416 0 0,1 1 0 0 0,1 1 0 0 0,8-3-416 0 0,-7 3 81 0 0,-20 9-63 0 0,1 0 0 0 0,0 0 0 0 0,0 0 1 0 0,1 1-1 0 0,-1 0 0 0 0,0 0 0 0 0,6 0-18 0 0,-7 1-41 0 0,0 1 0 0 0,1-1 0 0 0,-1 0 0 0 0,0 0 0 0 0,0-1 0 0 0,0 1 0 0 0,0-1 0 0 0,4-2 41 0 0,10-5-105 0 0,-15 8 84 0 0,0-1 1 0 0,0 1-1 0 0,0-1 1 0 0,0-1-1 0 0,1 0 21 0 0,-3 1-12 0 0,25-18-69 0 0,4-2 81 0 0,-22 16-53 0 0,-1-1 50 0 0,3-3 121 0 0,-11 9-107 0 0,1 1 0 0 0,-1-1 0 0 0,1 1 1 0 0,-1-1-1 0 0,1 1 0 0 0,-1-1 0 0 0,1 1 0 0 0,0-1 0 0 0,-1 1 1 0 0,1 0-1 0 0,0-1 0 0 0,-1 1 0 0 0,1 0 0 0 0,0 0 1 0 0,0-1-1 0 0,-1 1-11 0 0,11-3 156 0 0,-11 3-144 0 0,1 0-1 0 0,-1 0 1 0 0,0 0-1 0 0,1 0 1 0 0,-1 0-1 0 0,0 0 1 0 0,1 0-1 0 0,-1 0 0 0 0,0 0 1 0 0,1 0-1 0 0,-1 0 1 0 0,0 0-1 0 0,1 0 1 0 0,-1 0-1 0 0,0 1 1 0 0,1-1-1 0 0,-1 0 1 0 0,0 0-1 0 0,0 0 0 0 0,1 0 1 0 0,-1 1-12 0 0,3-1-2282 0 0,-3 0 2091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02:08.83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2 867 1495 0 0,'0'0'67'0'0,"0"0"21"0"0,0 0 48 0 0,0 0 21 0 0,0 0 3 0 0,0 0-38 0 0,0 0-154 0 0,0 0-34 0 0,0 0-8 0 0,0 0-46 0 0,0 0-22 0 0,0-2-2 0 0,-1-19 12 0 0,1 18 222 0 0,0 3 134 0 0,0 0 52 0 0,0 0 10 0 0,0 0 2 0 0,0 0 2 0 0,0 0 4 0 0,0 0 2 0 0,0 0-22 0 0,0 0-96 0 0,0 0-39 0 0,0 0-10 0 0,1 2-22 0 0,6 5-98 0 0,-7-7-10 0 0,0 0-1 0 0,0 0 1 0 0,0 0-1 0 0,0 1 1 0 0,1-1-1 0 0,-1 0 1 0 0,0 0-1 0 0,0 0 1 0 0,0 0-1 0 0,0 0 1 0 0,0 0-1 0 0,0 0 1 0 0,0 0-1 0 0,0 0 1 0 0,0 0-1 0 0,0 0 1 0 0,1 0-1 0 0,-1 0 1 0 0,0 0-1 0 0,0 0 1 0 0,0 1-1 0 0,0-1 1 0 0,0 0-1 0 0,0 0 1 0 0,0 0-1 0 0,1 0 1 0 0,-1 0-1 0 0,0 0 1 0 0,0 0-1 0 0,0 0 1 0 0,0-1-1 0 0,0 1 1 0 0,0 0-1 0 0,0 0 1 0 0,0 0-1 0 0,1 0 1 0 0,-1 0-1 0 0,0 0 1 0 0,0 0-1 0 0,0 0 2 0 0,26-6-216 0 0,-25 6 212 0 0,0-1 0 0 0,0 1 0 0 0,0 0-1 0 0,0-1 1 0 0,0 1 0 0 0,-1-1 0 0 0,1 1-1 0 0,0-1 1 0 0,0 0 0 0 0,-1 1-1 0 0,1-1 1 0 0,0 0 0 0 0,-1 0 0 0 0,1 1-1 0 0,0-1 1 0 0,-1 0 0 0 0,1-1 4 0 0,6-7-12 0 0,-4 8 2 0 0,0-1-1 0 0,0 1 1 0 0,-1-1-1 0 0,1 1 1 0 0,0 0-1 0 0,3-1 11 0 0,17-8 19 0 0,-14 4 25 0 0,0-1-1 0 0,-1 0 0 0 0,0-1 0 0 0,0 1 0 0 0,6-10-43 0 0,-9 12 43 0 0,0 1 0 0 0,0 0-1 0 0,1 0 1 0 0,-1 0-1 0 0,1 0 1 0 0,0 1 0 0 0,0 0-1 0 0,0 0 1 0 0,5-1-43 0 0,19-10 296 0 0,-6 3-97 0 0,1 0 0 0 0,0 2 0 0 0,14-3-199 0 0,-22 6-26 0 0,-2 1-25 0 0,-1-2 0 0 0,0 1 0 0 0,11-9 51 0 0,-8 5-21 0 0,1 1 0 0 0,1 0 21 0 0,23-10-32 0 0,-1-2 0 0 0,8-7 32 0 0,56-36 60 0 0,-61 34 56 0 0,-27 17 31 0 0,0 1-1 0 0,1 1 0 0 0,1 0 1 0 0,13-5-147 0 0,9 1-177 0 0,-25 10-6 0 0,0-1 1 0 0,0 0-1 0 0,-1-2 0 0 0,0 1 0 0 0,0-2 0 0 0,10-8 183 0 0,-17 10 1 0 0,-1-1 0 0 0,0 1 0 0 0,1-2-1 0 0,-2 1 57 0 0,0 1 0 0 0,1 0 0 0 0,2-1-57 0 0,-5 5 46 0 0,-4 3 8 0 0,0-1 0 0 0,1 1 0 0 0,-1-1-1 0 0,1 1 1 0 0,-1 0 0 0 0,1-1 0 0 0,-1 1 0 0 0,1 0-1 0 0,0-1 1 0 0,-1 1 0 0 0,1 0 0 0 0,-1 0 0 0 0,1-1 0 0 0,0 1-1 0 0,-1 0 1 0 0,1 0 0 0 0,0 0 0 0 0,-1 0 0 0 0,1 0-1 0 0,0 0-53 0 0,1 0 136 0 0,-2 0-161 0 0,0 0-20 0 0,0 0 99 0 0,0 0 25 0 0,0 0-34 0 0,0 0-114 0 0,29-9-474 0 0,-27 9 510 0 0,-1 0-1 0 0,1 0 0 0 0,0-1 0 0 0,-1 1 0 0 0,1 0 0 0 0,-1 1 0 0 0,1-1 0 0 0,0 0 0 0 0,-1 0 34 0 0,8 1-20 0 0,-7-1-7 0 0,1 0 21 0 0,-1 0-1 0 0,1 0 1 0 0,-1 0-1 0 0,1 1 1 0 0,-1-1-1 0 0,1 1 1 0 0,-1-1-1 0 0,1 1 7 0 0,6 1-48 0 0,-7-2 63 0 0,0 0 0 0 0,1-1 0 0 0,-1 1-1 0 0,1-1 1 0 0,-1 1 0 0 0,0-1-1 0 0,0 0 1 0 0,1 0 0 0 0,-1 0-1 0 0,0 0 1 0 0,0 0 0 0 0,0-1-1 0 0,0 1 1 0 0,0-1-15 0 0,2-1 36 0 0,-1 1 1 0 0,0-1-1 0 0,0-1 0 0 0,0 1 1 0 0,-1 0-1 0 0,1-1 0 0 0,-1 0-36 0 0,-1 3 72 0 0,1 1 0 0 0,0-1-46 0 0,0 0 0 0 0,1 1-1 0 0,-1-1 1 0 0,0 0-1 0 0,0 0 1 0 0,0 0 0 0 0,1-1-1 0 0,-1 1 1 0 0,0 0-1 0 0,-1-1 1 0 0,1 1 0 0 0,1-1-26 0 0,9-7 135 0 0,-3 2-66 0 0,10-4-69 0 0,-1 0-102 0 0,-15 10 62 0 0,0-1 0 0 0,0 0 0 0 0,-1 1 0 0 0,1-1 0 0 0,0 1 0 0 0,2-1 40 0 0,0 1-76 0 0,1-1-1 0 0,-1 0 1 0 0,0-1 0 0 0,0 1 0 0 0,0-1 0 0 0,0 0 0 0 0,-1 0-1 0 0,2-2 77 0 0,12-6-294 0 0,-15 10 278 0 0,0-1 1 0 0,1 0 0 0 0,-1 0-1 0 0,-1 0 1 0 0,1 0-1 0 0,0 0 1 0 0,0-1 0 0 0,-1 0-1 0 0,0 1 1 0 0,1-1-1 0 0,-1 0 16 0 0,-1 1 78 0 0,2-1 9 0 0,1 0 0 0 0,-1 0 0 0 0,0 0 1 0 0,0 0-1 0 0,0-1 0 0 0,-1 0 0 0 0,1 1 0 0 0,-1-1 1 0 0,0 0-1 0 0,0-1-87 0 0,-1 4 82 0 0,-1 1-2 0 0,0 0-34 0 0,1 0-95 0 0,0 0 1 0 0,0 0-1 0 0,-1 0 1 0 0,1 0-1 0 0,0 0 1 0 0,0 0-1 0 0,0 0 1 0 0,-1-1-1 0 0,1 1 1 0 0,0 0-1 0 0,0-1 1 0 0,-1 1 0 0 0,1 0-1 0 0,0-1 1 0 0,0 1-1 0 0,-1-1 1 0 0,1 1-1 0 0,-1-1 1 0 0,2 0 48 0 0,1-1-1082 0 0,2-2-649 0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02:49.4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227 411 2615 0 0,'0'-2'107'0'0,"-6"-18"45"0"0,5 11-83 0 0,1 7 219 0 0,0 2 91 0 0,0 0 18 0 0,0 0-50 0 0,0 0-259 0 0,0 0-245 0 0,0 0-89 0 0,0 0-11 0 0,0 0-12 0 0,-2 1-30 0 0,0 0 192 0 0,-17 5-781 0 0,14-5 1186 0 0,-1 0-1 0 0,1 0 0 0 0,-1 1 0 0 0,1 0 0 0 0,-1 0 0 0 0,1 1 0 0 0,0-1 0 0 0,0 1 0 0 0,0 0 0 0 0,1 1 0 0 0,-5 2-297 0 0,-6 10 855 0 0,0 1 0 0 0,1 0-1 0 0,-1 4-854 0 0,8-13 268 0 0,3-1-6 0 0,-1 1-1 0 0,1-1 1 0 0,-1 5-262 0 0,-7 9 399 0 0,11-19-175 0 0,-1 1-256 0 0,-1 0 0 0 0,1 0 0 0 0,0 0 0 0 0,0 1 0 0 0,0-1 0 0 0,1 1 0 0 0,-2 2 32 0 0,2-4-182 0 0,0 0 4 0 0,-3 9-57 0 0,1 1 0 0 0,0-1 0 0 0,0 2 235 0 0,3-12-71 0 0,-1 0 67 0 0,1-1-1 0 0,0 0 0 0 0,0 1 1 0 0,0-1-1 0 0,0 0 0 0 0,0 1 1 0 0,0-1-1 0 0,0 0 0 0 0,0 1 1 0 0,0-1-1 0 0,0 0 0 0 0,0 1 1 0 0,0-1-1 0 0,0 0 0 0 0,0 1 1 0 0,0-1-1 0 0,0 0 0 0 0,0 1 1 0 0,0-1-1 0 0,0 0 0 0 0,0 1 1 0 0,1-1-1 0 0,-1 0 0 0 0,0 0 1 0 0,0 1-1 0 0,0-1 0 0 0,1 0 1 0 0,-1 1-1 0 0,0-1 0 0 0,1 0 5 0 0,8 11-35 0 0,-6-8 104 0 0,-1-2-15 0 0,-1 1 0 0 0,1-1 0 0 0,0 1 0 0 0,-1-1 0 0 0,1 0 0 0 0,0 0 0 0 0,0 0 0 0 0,0 0 0 0 0,0 0 0 0 0,0 0 0 0 0,1 0-54 0 0,11 6 312 0 0,-10-3-228 0 0,-3-3-48 0 0,0 0 0 0 0,-1 0 0 0 0,1 0 0 0 0,0 0 0 0 0,0-1 0 0 0,0 1 0 0 0,0 0 0 0 0,0-1 0 0 0,0 1 0 0 0,0 0 0 0 0,0-1-36 0 0,1 0 33 0 0,-1-1 0 0 0,0 0 0 0 0,0 0 0 0 0,1 1 0 0 0,-1-1-1 0 0,0 0 1 0 0,0 0 0 0 0,0 0 0 0 0,0 0 0 0 0,0 0 0 0 0,0-1-1 0 0,-1 1 1 0 0,2-1-33 0 0,0-1 68 0 0,-1 2-37 0 0,0 0-1 0 0,1-1 1 0 0,-1 1-1 0 0,0 0 1 0 0,1 0-1 0 0,-1 0 1 0 0,0 1-1 0 0,1-1 1 0 0,-1 0-1 0 0,1 0 1 0 0,-1 1-1 0 0,1-1 1 0 0,0 1-31 0 0,-1-1 6 0 0,1 1 0 0 0,-1-1 0 0 0,1 1 0 0 0,-1-1 0 0 0,1 0 0 0 0,-1 0 0 0 0,0 1 0 0 0,1-1 1 0 0,-1 0-1 0 0,0 0 0 0 0,0 0 0 0 0,0-1 0 0 0,1 1-6 0 0,22-32 61 0 0,-11 15-45 0 0,9-9-16 0 0,2-1 6 0 0,-17 17 17 0 0,2 1 0 0 0,-1 1 0 0 0,6-5-23 0 0,-5 6 22 0 0,17-14 93 0 0,7-4-115 0 0,-23 19 81 0 0,0 1 0 0 0,0 0 0 0 0,1 0 0 0 0,-1 1 1 0 0,6-1-82 0 0,2 0 116 0 0,1 1 0 0 0,-1 1 1 0 0,0 0-1 0 0,1 1 1 0 0,0 2-1 0 0,0 0 0 0 0,15 1-116 0 0,-19 0-110 0 0,-1 0 0 0 0,1-1 0 0 0,0 0 0 0 0,7-3 110 0 0,-13 2-150 0 0,0 0 0 0 0,0-1 1 0 0,0-1-1 0 0,0 1 1 0 0,-1-1-1 0 0,0 0 0 0 0,7-6 150 0 0,9-7-409 0 0,0-1 0 0 0,-2-1 0 0 0,4-6 409 0 0,60-66-694 0 0,6-5 681 0 0,-70 75 199 0 0,-12 10 190 0 0,0 2 1 0 0,0-1-1 0 0,1 1 1 0 0,12-7-377 0 0,-22 15 22 0 0,-1 1 1 0 0,1 0 0 0 0,-1 0-1 0 0,0-1 1 0 0,1 1 0 0 0,-1 0-1 0 0,1 0 1 0 0,-1-1 0 0 0,1 1 0 0 0,-1 0-1 0 0,1 0 1 0 0,-1 0 0 0 0,1 0-1 0 0,-1 0 1 0 0,1 0 0 0 0,-1 0-1 0 0,1 0-22 0 0,4 0 264 0 0,-4 0-252 0 0,0 0 0 0 0,0 0 0 0 0,0 0 0 0 0,0 0 0 0 0,0 1 0 0 0,0-1 0 0 0,0 0 0 0 0,0 0 0 0 0,0 1 0 0 0,0-1 0 0 0,0 1-12 0 0,2 3 4 0 0,-2-3 11 0 0,0 0-37 0 0,0 1 1 0 0,-1 0 0 0 0,1-1 0 0 0,0 1 0 0 0,-1 0-1 0 0,1 0 1 0 0,-1-1 0 0 0,1 1 0 0 0,-1 0 0 0 0,0 0-1 0 0,0 0 1 0 0,0-1 0 0 0,0 1 0 0 0,0 0 0 0 0,0 0-1 0 0,0 0 1 0 0,0-1 0 0 0,-1 1 0 0 0,1 0 0 0 0,-1 1 21 0 0,-2 4-101 0 0,0 1 0 0 0,-1-1 1 0 0,1 0-1 0 0,-2 1 101 0 0,3-4-35 0 0,-2 3-74 0 0,0 0-1 0 0,-1 0 0 0 0,1 0 1 0 0,-1 0-1 0 0,-1-1 0 0 0,1 0 0 0 0,-1 0 1 0 0,0 0-1 0 0,-1-1 0 0 0,1 0 1 0 0,-7 4 109 0 0,-7 2-335 0 0,-22 13-533 0 0,40-23 701 0 0,0-1 126 0 0,-1 1 0 0 0,1-1 0 0 0,0 1 0 0 0,0 0 0 0 0,0 0 0 0 0,0 0 0 0 0,-1 1 41 0 0,2-1 35 0 0,-1-1 51 0 0,2 0 8 0 0,0 0 8 0 0,0 0 20 0 0,-2 5 75 0 0,-3 2-16 0 0,4-4-238 0 0,1 1-1 0 0,-1-1 1 0 0,1 1 0 0 0,-1 0 0 0 0,1-1 0 0 0,0 1-1 0 0,1-1 1 0 0,-1 1 0 0 0,0 0 57 0 0,3 8-407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02:53.78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135 321 1927 0 0,'-2'-1'60'0'0,"-8"-3"-29"0"0,0-2 44 0 0,1-3-57 0 0,4-1-18 0 0,3 8 1 0 0,1-2-3 0 0,2-11 19 0 0,-1 13-17 0 0,0 0 0 0 0,1 0 0 0 0,-1 0 0 0 0,1 0 0 0 0,0 0 0 0 0,-1 1 0 0 0,1-1 0 0 0,0 0 0 0 0,0 0 0 0 0,4-6-53 0 0,-1 1 68 0 0,-3 5 118 0 0,-1 2 55 0 0,0 0 17 0 0,0 0 27 0 0,0 0 102 0 0,-1-1-192 0 0,0 0 1 0 0,0 0 0 0 0,1 0-1 0 0,-1 0 1 0 0,0 0-1 0 0,0 0 1 0 0,0 1 0 0 0,0-1-1 0 0,0 0 1 0 0,0 0-1 0 0,0 1 1 0 0,0-1 0 0 0,-1 1-1 0 0,1-1 1 0 0,0 1-1 0 0,0-1 1 0 0,0 1 0 0 0,-1 0-1 0 0,1-1 1 0 0,0 1-1 0 0,0 0 1 0 0,-1 0-143 0 0,0 0 249 0 0,2 0-15 0 0,-2 0-61 0 0,2 0-170 0 0,-3 1 64 0 0,0 1 0 0 0,0-1 0 0 0,0 0 0 0 0,1 1 0 0 0,-1-1 0 0 0,0 1 0 0 0,1 0 0 0 0,-1 0 0 0 0,1 0 0 0 0,-1 1-67 0 0,-1 3 90 0 0,1-1-1 0 0,0 1 1 0 0,0 0-1 0 0,1 0 1 0 0,-1 0-1 0 0,1 0 0 0 0,1 0 1 0 0,-1 2-90 0 0,0 4 397 0 0,0 1-1 0 0,1 0 1 0 0,0 9-397 0 0,1-17 207 0 0,-1 0 1 0 0,0 0 0 0 0,0 0 0 0 0,0 0 0 0 0,-1 0-1 0 0,-2 5-207 0 0,-9 24 434 0 0,12-24-376 0 0,1 0-67 0 0,1-7-40 0 0,1 0 0 0 0,-1 0 0 0 0,1 1 0 0 0,0-1 0 0 0,0 0 0 0 0,0 0 0 0 0,0-1 0 0 0,0 1 0 0 0,1 0 0 0 0,-1-1 0 0 0,1 1 49 0 0,1 1-43 0 0,1-1-1 0 0,-1 1 0 0 0,1-1 1 0 0,-1 0-1 0 0,1-1 0 0 0,0 1 1 0 0,0-1-1 0 0,0 0 0 0 0,0 0 1 0 0,0 0-1 0 0,1-1 0 0 0,-1 0 1 0 0,1 0 43 0 0,1 0-14 0 0,1 0 0 0 0,0-1-1 0 0,-1-1 1 0 0,1 1 0 0 0,0-1 0 0 0,-1 0 0 0 0,1-1 0 0 0,5-2 14 0 0,4-2 60 0 0,-1 0-1 0 0,0-1 1 0 0,0-2 0 0 0,-1 1-1 0 0,0-2 1 0 0,0 0 0 0 0,10-9-60 0 0,3-6 248 0 0,-1-2 0 0 0,-1 0 0 0 0,14-19-248 0 0,65-96-12 0 0,-37 47-951 0 0,-12 23-2736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38:17.01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305 26 455 0 0,'0'0'564'0'0,"-2"-1"51"0"0,-2 0-393 0 0,-1 0 0 0 0,0 0 0 0 0,1 1 0 0 0,-1-1-1 0 0,-1 1-221 0 0,4 0-173 0 0,0 1 10 0 0,-20 8-226 0 0,14-5 631 0 0,0 0 0 0 0,0 1-1 0 0,1 0 1 0 0,0 0 0 0 0,0 1 0 0 0,0-1 0 0 0,1 2-1 0 0,0-1 1 0 0,0 1 0 0 0,0 0 0 0 0,1 0-1 0 0,-2 3-241 0 0,-11 20 814 0 0,0 2 0 0 0,3 0-1 0 0,0 1 1 0 0,-7 27-814 0 0,-5 9 2345 0 0,-17 29-2345 0 0,43-96 196 0 0,1-2 52 0 0,0 0 28 0 0,0 0 4 0 0,0 0-12 0 0,0 0-50 0 0,0 0-24 0 0,0 0-2 0 0,2 1-4 0 0,12 6 451 0 0,1-1-1 0 0,12 5-638 0 0,-15-7 158 0 0,0 0 1 0 0,-1 1-1 0 0,1 0 0 0 0,-1 1 0 0 0,10 7-158 0 0,-10-4 137 0 0,1-1 1 0 0,6 3-138 0 0,-13-8 93 0 0,0-1 0 0 0,1 1 1 0 0,-1-1-1 0 0,1 0 1 0 0,-1-1-1 0 0,1 1 0 0 0,1-1-93 0 0,-4-1 83 0 0,0 0 0 0 0,0 0 0 0 0,0 0-1 0 0,0 0 1 0 0,0-1 0 0 0,0 1 0 0 0,0-1-1 0 0,0 0 1 0 0,0 0 0 0 0,2-1-83 0 0,28-16 736 0 0,-24 13-625 0 0,22-15 129 0 0,-1-1-1 0 0,-1-2 1 0 0,21-20-240 0 0,24-20-438 0 0,-37 34-24 0 0,1 2-1 0 0,1 2 1 0 0,1 1 0 0 0,1 2-1 0 0,29-10 463 0 0,-51 24-246 0 0,249-102-2494 0 0,-201 76 2373 0 0,-42 20 803 0 0,1 2 0 0 0,0 0 0 0 0,21-6-436 0 0,-26 13 516 0 0,-19 5-620 0 0,-2 0-9 0 0,0 0-29 0 0,0 0-150 0 0,0 0-69 0 0,0 0-14 0 0,0 0-9 0 0,0 0-34 0 0,3 2-162 0 0,-2-2 492 0 0,-1 1 1 0 0,0-1-1 0 0,1 0 1 0 0,-1 0-1 0 0,1 0 1 0 0,-1 0-1 0 0,0 0 1 0 0,1 0-1 0 0,-1 0 1 0 0,0 0-1 0 0,1 1 1 0 0,-1-1-1 0 0,0 0 1 0 0,1 0-1 0 0,-1 1 1 0 0,0-1-1 0 0,1 0 1 0 0,-1 0-1 0 0,0 1 1 0 0,0-1-1 0 0,1 0 88 0 0,-1 2 6 0 0,1-1 1 0 0,-1 1-1 0 0,1-1 0 0 0,-1 1 0 0 0,0-1 0 0 0,1 1 0 0 0,-1-1 0 0 0,0 1 0 0 0,0 0 0 0 0,0-1 0 0 0,0 1 0 0 0,0-1 0 0 0,-1 1-6 0 0,-6 25-549 0 0,4-16 111 0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38:21.82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68 0 7919 0 0,'-17'2'168'0'0,"5"-1"40"0"0,1 1 8 0 0,2 1 8 0 0,9-3-224 0 0,0 0 0 0 0,-8 5 0 0 0,8-5 0 0 0,0 0-400 0 0,-10 6-128 0 0,10-6-24 0 0,0 0-2408 0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38:22.1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257 1 2183 0 0,'0'0'84'0'0,"-2"1"-14"0"0,-6 5 71 0 0,0 1 0 0 0,1 0 0 0 0,0 1 0 0 0,0 0 1 0 0,1 0-1 0 0,0 0 0 0 0,0 1 0 0 0,1-1 0 0 0,0 1 1 0 0,1 1-1 0 0,-1 0-141 0 0,-9 26 976 0 0,2 1 1 0 0,-3 13-977 0 0,9-26-125 0 0,-68 221-874 0 0,52-185 800 0 0,13-37 658 0 0,0 0-1 0 0,2 0 0 0 0,-4 24-458 0 0,10-39 665 0 0,0 1-1 0 0,1-1 0 0 0,0 0 1 0 0,1 6-665 0 0,0-11 133 0 0,0 0 0 0 0,0-1 0 0 0,0 1 0 0 0,1 0 0 0 0,-1-1 1 0 0,1 0-1 0 0,0 1 0 0 0,-1-1 0 0 0,1 0 0 0 0,0 0 0 0 0,0 0 1 0 0,0 0-1 0 0,0 0 0 0 0,1 0 0 0 0,-1-1-133 0 0,3 3 96 0 0,0-1 1 0 0,-1 0-1 0 0,2 0 1 0 0,-1-1-1 0 0,0 1 1 0 0,0-1-1 0 0,1 0 1 0 0,-1-1-1 0 0,1 1 1 0 0,0-1-97 0 0,3 0 37 0 0,0 0 1 0 0,0 0 0 0 0,0-1-1 0 0,1 0 1 0 0,-1-1-1 0 0,0 0-37 0 0,18-4-17 0 0,0-1 0 0 0,0-1 0 0 0,18-8 17 0 0,-42 14 14 0 0,47-17 8 0 0,-2-3-1 0 0,-1-1 1 0 0,39-25-22 0 0,-25 8-551 0 0,-1-3 0 0 0,26-26 551 0 0,419-321-5808 0 0,-457 356 3925 0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38:23.2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392 48 1839 0 0,'0'0'83'0'0,"0"0"5"0"0,-1 2-29 0 0,-8 7-285 0 0,2 0 0 0 0,-6 9 226 0 0,6-8 10 0 0,0 0-1 0 0,-1-1 1 0 0,-6 6-10 0 0,-1 1 725 0 0,0 1 0 0 0,1 0 0 0 0,-8 14-725 0 0,0 1 990 0 0,-12 17 1776 0 0,-23 46-2766 0 0,32-51 374 0 0,4-6-677 0 0,1 0-1 0 0,3 1 1 0 0,0 1-1 0 0,3 1 1 0 0,2 0-1 0 0,-4 23 304 0 0,15-60 164 0 0,0-1 1 0 0,0 1-1 0 0,0 0 1 0 0,1-1-1 0 0,0 1 0 0 0,0 0 1 0 0,0-1-1 0 0,0 1 0 0 0,0 0 1 0 0,1-1-1 0 0,-1 1 1 0 0,1 0-1 0 0,0-1 0 0 0,2 4-164 0 0,-2-6 141 0 0,0 1-1 0 0,0 0 0 0 0,0-1 0 0 0,0 1 0 0 0,1-1 1 0 0,-1 0-1 0 0,0 1 0 0 0,1-1 0 0 0,0 0 1 0 0,-1 0-1 0 0,1 0 0 0 0,-1 0 0 0 0,1 0 0 0 0,0 0 1 0 0,1 0-141 0 0,2 0 326 0 0,0 1-1 0 0,0-1 1 0 0,0 0 0 0 0,4 1-326 0 0,8-1 378 0 0,-1 0 1 0 0,1-1-1 0 0,0-1 1 0 0,-1-1-1 0 0,1 0 1 0 0,2-2-379 0 0,24-6 108 0 0,31-12-108 0 0,-33 8-569 0 0,0-3 1 0 0,-1-2-1 0 0,23-14 569 0 0,110-76-1545 0 0,-139 87 1316 0 0,253-183-1050 0 0,-14 9 268 0 0,-106 86-34 0 0,-89 58 258 0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38:24.9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287 92 4831 0 0,'0'0'108'0'0,"0"0"18"0"0,-2-1 8 0 0,-6-4-20 0 0,1-2-172 0 0,6 6-363 0 0,1 0 339 0 0,0 0 1 0 0,-1 0-1 0 0,1 1 0 0 0,0-1 0 0 0,0 0 1 0 0,0 0-1 0 0,-1 1 0 0 0,1-1 1 0 0,-1 0-1 0 0,1 1 0 0 0,0-1 0 0 0,-1 0 1 0 0,1 1-1 0 0,-1-1 0 0 0,0 0 82 0 0,-6-10-1074 0 0,-3-30-565 0 0,9 39 1581 0 0,1 2 70 0 0,0 0 0 0 0,0 0 0 0 0,0-1 0 0 0,0 1 1 0 0,0 0-1 0 0,0 0 0 0 0,0-1 0 0 0,0 1 0 0 0,0 0 0 0 0,0 0 1 0 0,0-1-1 0 0,0 1 0 0 0,-1 0 0 0 0,1 0 0 0 0,0 0 0 0 0,0-1 0 0 0,0 1 1 0 0,0 0-1 0 0,0 0 0 0 0,-1 0 0 0 0,1 0 0 0 0,0-1 0 0 0,0 1 0 0 0,0 0 1 0 0,-1 0-13 0 0,-2-5 1640 0 0,1 4-1038 0 0,1 1-471 0 0,0 0 0 0 0,-1 0-1 0 0,1-1 1 0 0,0 1-1 0 0,-1 0 1 0 0,1 0-1 0 0,0 0 1 0 0,-1 0-1 0 0,1 1 1 0 0,0-1-1 0 0,-1 0 1 0 0,1 0 0 0 0,0 1-1 0 0,-1-1 1 0 0,1 1-1 0 0,0-1 1 0 0,0 1-1 0 0,0 0 1 0 0,-1-1-1 0 0,1 1 1 0 0,0 0-1 0 0,0 0-130 0 0,-4 4 211 0 0,0 0 1 0 0,1 1-1 0 0,0-1 0 0 0,0 1 0 0 0,0 0 0 0 0,-1 3-211 0 0,-19 41 433 0 0,13-24-278 0 0,-24 61-677 0 0,-6 29 522 0 0,17-47 222 0 0,12-35 343 0 0,1 1 0 0 0,2 0 0 0 0,1 2-565 0 0,8-33 127 0 0,-1 0 0 0 0,1 0 0 0 0,0 0 0 0 0,0 0 0 0 0,0 0 0 0 0,0 0 1 0 0,1 0-1 0 0,-1 0 0 0 0,1-1 0 0 0,0 1 0 0 0,2 3-127 0 0,-2-5 90 0 0,0 0 1 0 0,0 0-1 0 0,0 0 0 0 0,0 0 0 0 0,1 0 1 0 0,-1 0-1 0 0,1 0 0 0 0,-1-1 1 0 0,1 1-1 0 0,0-1 0 0 0,0 1 0 0 0,0-1 1 0 0,-1 0-1 0 0,1 1 0 0 0,1-1 1 0 0,-1 0-1 0 0,0 0 0 0 0,0-1 0 0 0,0 1 1 0 0,2 0-91 0 0,5 1 168 0 0,-1-1 0 0 0,1 0 1 0 0,0 0-1 0 0,0-1 0 0 0,-1 0 1 0 0,1-1-1 0 0,0 0 1 0 0,0 0-1 0 0,1-1-168 0 0,16-4 572 0 0,-2-1-1 0 0,13-6-571 0 0,124-54 1651 0 0,-11 5-1079 0 0,-117 49-581 0 0,212-77-2117 0 0,-190 71-3482 0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38:25.6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166 86 3223 0 0,'6'-11'67'0'0,"1"1"-1"0"0,1 0 0 0 0,0 1 0 0 0,5-6-66 0 0,-9 12 192 0 0,-1 0-1 0 0,1 0 1 0 0,-1 1-1 0 0,1-1 0 0 0,0 1 1 0 0,0-1-1 0 0,0 1 1 0 0,0 1-1 0 0,0-1 0 0 0,1 0 1 0 0,-1 1-1 0 0,0 0 1 0 0,5-1-192 0 0,-6 2-27 0 0,0-1 0 0 0,0 1 0 0 0,1 0 0 0 0,-1 0 1 0 0,0 0-1 0 0,0 1 0 0 0,0-1 0 0 0,0 1 0 0 0,4 0 27 0 0,-6 0-125 0 0,1 0-1 0 0,0 0 1 0 0,0-1-1 0 0,-1 1 1 0 0,1 0-1 0 0,-1 1 1 0 0,2 0 125 0 0,-1-1 70 0 0,-2-1 37 0 0,0 0 145 0 0,0 0 61 0 0,-1 4-94 0 0,1 1-1 0 0,-1-1 0 0 0,0 0 0 0 0,0 0 1 0 0,-1 0-1 0 0,1 0 0 0 0,-1 0 0 0 0,0 0 1 0 0,0 0-1 0 0,0-1 0 0 0,0 1 0 0 0,-1-1 0 0 0,-2 3-218 0 0,-7 8 788 0 0,-1 0-1 0 0,-8 6-787 0 0,16-15 174 0 0,-27 28 741 0 0,-25 35-915 0 0,20-24 170 0 0,22-25-24 0 0,0-1 0 0 0,1 2 0 0 0,1 0 1 0 0,1 0-1 0 0,1 1 0 0 0,0 1 0 0 0,2 0 0 0 0,-1 4-146 0 0,9-20 68 0 0,-1-1 0 0 0,1 1 0 0 0,0 0 0 0 0,0 0 0 0 0,1-1 0 0 0,0 1 1 0 0,0 0-1 0 0,0 1-68 0 0,0-5 33 0 0,0 0 1 0 0,1 0-1 0 0,-1 0 1 0 0,1 0-1 0 0,0 0 0 0 0,-1 0 1 0 0,1 0-1 0 0,0 0 1 0 0,0 0-1 0 0,0 0 1 0 0,0 0-1 0 0,0-1 1 0 0,1 1-1 0 0,-1 0 1 0 0,0-1-1 0 0,1 1 1 0 0,-1-1-1 0 0,1 0 1 0 0,0 1-1 0 0,-1-1 1 0 0,1 0-1 0 0,0 0 1 0 0,0 0-1 0 0,0 0-33 0 0,5 1 117 0 0,-1 0 1 0 0,1 0-1 0 0,0-1 0 0 0,-1 0 0 0 0,1 0 0 0 0,0 0 0 0 0,0-1 0 0 0,0 0 1 0 0,0 0-1 0 0,3-1-117 0 0,13-3 461 0 0,0 0 0 0 0,9-4-461 0 0,198-62 1889 0 0,-156 46-1444 0 0,253-86 158 0 0,-31 10-1518 0 0,203-39-1983 0 0,-409 119 2044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8:34:32.76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0 455 0 0,'0'0'0'0'0,"0"0"0"0"0,0 0 0 0 0,0 0 0 0 0,0 0 256 0 0,0 0 0 0 0,0 0 8 0 0,0 0 0 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38:12.96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 16 2815 0 0,'0'0'64'0'0,"0"0"8"0"0,-6-6 8 0 0,6 6 0 0 0,0 0-80 0 0,0 0 0 0 0,0-9 0 0 0,0 9-1240 0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38:13.44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177 253 455 0 0,'0'0'399'0'0,"0"-2"28"0"0,0 2-306 0 0,0-1 1 0 0,0 1 0 0 0,0-1 0 0 0,0 1-1 0 0,0-1 1 0 0,0 1 0 0 0,0-1-1 0 0,0 1 1 0 0,0-1 0 0 0,0 1-1 0 0,0-1 1 0 0,0 1 0 0 0,0-1-1 0 0,1 1 1 0 0,-1 0 0 0 0,0-1-1 0 0,0 1 1 0 0,1-1 0 0 0,-1 1-1 0 0,0 0 1 0 0,0-1 0 0 0,1 1-1 0 0,-1-1 1 0 0,0 1 0 0 0,1 0-1 0 0,-1 0 1 0 0,0-1 0 0 0,1 1-1 0 0,-1 0 1 0 0,1 0 0 0 0,-1-1-1 0 0,1 1 1 0 0,-1 0 0 0 0,0 0-1 0 0,1 0 1 0 0,-1 0 0 0 0,1-1-1 0 0,-1 1 1 0 0,1 0 0 0 0,-1 0-1 0 0,1 0 1 0 0,-1 0 0 0 0,1 0-1 0 0,-1 0 1 0 0,1 0 0 0 0,-1 1-1 0 0,1-1-121 0 0,0 0 402 0 0,-1 0 22 0 0,1 2 6 0 0,0 3-281 0 0,1 1-1 0 0,-1 0 1 0 0,0-1-1 0 0,-1 1 1 0 0,0 0-1 0 0,0 0 1 0 0,0-1-1 0 0,0 1 1 0 0,-1 0-1 0 0,0-1 1 0 0,0 1-1 0 0,-1-1 1 0 0,0 3-149 0 0,-6 15-82 0 0,-1 0 0 0 0,-6 11 82 0 0,14-32 0 0 0,-19 36-356 0 0,-12 16 356 0 0,11-18 359 0 0,-11 27-359 0 0,20-38 230 0 0,-1 2 644 0 0,-2 10-874 0 0,13-29 167 0 0,-1 0 1 0 0,1 1-1 0 0,0-1 1 0 0,1 1-1 0 0,0-1 1 0 0,0 7-168 0 0,3-5 197 0 0,-1-7-161 0 0,4 8 58 0 0,11 5-22 0 0,-7-10-62 0 0,-5-5 9 0 0,0 1 1 0 0,0-1-1 0 0,0-1 0 0 0,0 1 0 0 0,0 0 0 0 0,0-1 1 0 0,1 0-1 0 0,-1 0 0 0 0,0 0 0 0 0,0-1 0 0 0,0 1 0 0 0,0-1 1 0 0,0 0-1 0 0,0 0 0 0 0,0 0 0 0 0,3-2-19 0 0,9-4 258 0 0,-1 0 0 0 0,0-2 0 0 0,9-5-258 0 0,2-2 370 0 0,55-33 569 0 0,-2-3-1 0 0,24-24-938 0 0,3-1 568 0 0,52-26-568 0 0,-88 64-28 0 0,1 3 0 0 0,32-10 28 0 0,-74 32-423 0 0,0-1-1 0 0,-1-1 0 0 0,1-3 424 0 0,79-58-1246 0 0,4-4 573 0 0,-101 74 653 0 0,-3 1-22 0 0,1 1 0 0 0,-1-1 0 0 0,1 2 0 0 0,10-4 42 0 0,-15 6 120 0 0,1 1-302 0 0,-5 6-193 0 0,-1 0 314 0 0,-1 9-463 0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38:28.13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175 55 3911 0 0,'-3'-35'387'0'0,"3"34"-357"0"0,0 0-1 0 0,0 0 0 0 0,0 1 1 0 0,0-1-1 0 0,0 0 1 0 0,0 0-1 0 0,0 1 0 0 0,0-1 1 0 0,0 0-1 0 0,1 0 1 0 0,-1 1-1 0 0,0-1 0 0 0,0 0 1 0 0,1 1-1 0 0,-1-1 1 0 0,0 0-1 0 0,1 1 0 0 0,-1-1 1 0 0,1 0-1 0 0,-1 1 1 0 0,1-1-1 0 0,-1 1 0 0 0,1-1 1 0 0,-1 1-1 0 0,1-1 1 0 0,0 1-31 0 0,-1-1 77 0 0,1 0 369 0 0,-1 1-82 0 0,0 0-342 0 0,0 0-145 0 0,0 0-252 0 0,0 0-110 0 0,0 0-24 0 0,0 0 18 0 0,0 0 83 0 0,0 0 32 0 0,0 0 7 0 0,-1 2 46 0 0,-7 8 179 0 0,2-1 414 0 0,0 0-1 0 0,0 1 1 0 0,1 0-1 0 0,0 0 0 0 0,0 1 1 0 0,1-1-1 0 0,0 2-268 0 0,0 8 809 0 0,0-1-1 0 0,-1 18-808 0 0,-3 19 323 0 0,-45 154-175 0 0,5-26 134 0 0,46-173-166 0 0,-1 1-1 0 0,2-1 0 0 0,0 1 1 0 0,0 0-1 0 0,1-1 0 0 0,0 4-115 0 0,0-14 19 0 0,1 0 0 0 0,-1 0 0 0 0,0-1 0 0 0,1 1 0 0 0,-1 0 0 0 0,0 0 0 0 0,1-1 0 0 0,-1 1 0 0 0,1 0 0 0 0,-1-1 0 0 0,1 1 0 0 0,-1 0 0 0 0,1-1 0 0 0,0 1 0 0 0,-1-1 0 0 0,1 1 0 0 0,0-1 0 0 0,-1 1 0 0 0,1-1 0 0 0,0 1 0 0 0,0-1 0 0 0,0 0-19 0 0,16 6 286 0 0,-8-5-122 0 0,-1-1 0 0 0,1 0 0 0 0,-1 0 0 0 0,0-1 0 0 0,1 0 0 0 0,4-1-164 0 0,18-2 523 0 0,97-10 1254 0 0,-52 5-1286 0 0,-33 3-364 0 0,-1-2 0 0 0,0-2-1 0 0,0-2 1 0 0,-1-2 0 0 0,29-13-127 0 0,54-31 529 0 0,14-15-529 0 0,-66 34 250 0 0,262-155-703 0 0,-98 52-2263 0 0,-156 96-1023 0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38:29.71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110 101 4431 0 0,'-1'-2'99'0'0,"-3"-3"-32"0"0,1 1-14 0 0,0 0 0 0 0,1-1 0 0 0,-1 1-1 0 0,1-1 1 0 0,0 1 0 0 0,1-1 0 0 0,-1 0 0 0 0,1 0 0 0 0,-1-2-53 0 0,0 0 190 0 0,2 5 2 0 0,-1 0 11 0 0,-6-16 578 0 0,6 16-526 0 0,0 0-72 0 0,-4-10 1270 0 0,5 12-1426 0 0,0 0 0 0 0,0 0 0 0 0,0 0 0 0 0,-1 0 0 0 0,1 0 0 0 0,0 0 0 0 0,0 0 0 0 0,0 0 0 0 0,0 0 0 0 0,0 0 0 0 0,0 0 0 0 0,0 0 0 0 0,0 0 0 0 0,-1 1 0 0 0,1-1 0 0 0,0 0 0 0 0,0 0 0 0 0,0 0 0 0 0,0 0 0 0 0,0 0 1 0 0,0 0-1 0 0,0 0 0 0 0,0 0 0 0 0,0 0 0 0 0,0 1 0 0 0,0-1 0 0 0,0 0 0 0 0,0 0 0 0 0,0 0 0 0 0,0 0 0 0 0,0 0 0 0 0,0 0 0 0 0,0 0 0 0 0,0 1 0 0 0,0-1 0 0 0,0 0 0 0 0,0 0 0 0 0,0 0 0 0 0,0 0 0 0 0,0 0 0 0 0,0 0 0 0 0,0 0 0 0 0,0 0 0 0 0,0 1 0 0 0,0-1 0 0 0,0 0 0 0 0,0 0 0 0 0,0 0 0 0 0,0 0-27 0 0,2 31 1145 0 0,-1-18-1962 0 0,0 32 114 0 0,-3 0 0 0 0,-1 0 0 0 0,-4 12 703 0 0,-28 132 820 0 0,21-116-128 0 0,11-61-402 0 0,1 0 0 0 0,1 0 0 0 0,0 0 0 0 0,0 0 0 0 0,2 11-290 0 0,-1-20 67 0 0,0-1 0 0 0,1 1 0 0 0,-1 0 0 0 0,1 0-1 0 0,0 0 1 0 0,0-1 0 0 0,0 1 0 0 0,0 0 0 0 0,0-1 0 0 0,0 1 0 0 0,1-1 0 0 0,-1 1 0 0 0,1-1 0 0 0,0 0 0 0 0,0 1 0 0 0,-1-1 0 0 0,2 0 0 0 0,-1 0 0 0 0,0 0 0 0 0,0-1 0 0 0,1 1 0 0 0,-1-1 0 0 0,0 1 0 0 0,1-1 0 0 0,0 0 0 0 0,-1 1 0 0 0,2-1-67 0 0,5 1 115 0 0,0 0 0 0 0,0 0 1 0 0,1-1-1 0 0,-1-1 0 0 0,0 1 0 0 0,1-1 0 0 0,-1-1 0 0 0,0 0 0 0 0,4-1-115 0 0,19-4 496 0 0,0-1-1 0 0,0-2-495 0 0,-27 7 41 0 0,65-22 817 0 0,-1-3-1 0 0,51-28-857 0 0,-4 1 525 0 0,433-195-3546 0 0,-470 212 2050 0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38:31.61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305 117 5903 0 0,'0'0'132'0'0,"0"0"18"0"0,1-3 10 0 0,2-9-15 0 0,-2 5-82 0 0,1 0 0 0 0,0 0 0 0 0,1 1 0 0 0,0-1 0 0 0,2-4-63 0 0,-5 11 18 0 0,0 0 1 0 0,0-1-1 0 0,1 1 1 0 0,-1 0 0 0 0,0-1-1 0 0,0 1 1 0 0,0-1-1 0 0,0 1 1 0 0,0 0 0 0 0,0-1-1 0 0,0 1 1 0 0,0-1-1 0 0,0 1 1 0 0,0 0-1 0 0,0-1 1 0 0,0 1 0 0 0,0-1-1 0 0,-1 1 1 0 0,1 0-1 0 0,0-1 1 0 0,0 1-1 0 0,0 0 1 0 0,0-1 0 0 0,-1 1-1 0 0,1 0 1 0 0,0-1-1 0 0,0 1 1 0 0,-1 0-1 0 0,1 0 1 0 0,0-1-19 0 0,-11-6-458 0 0,7 5 445 0 0,-3-2 27 0 0,-1 0-1 0 0,0 1 0 0 0,1 0 1 0 0,-1 0-1 0 0,0 1 1 0 0,-1 0-1 0 0,0 0-13 0 0,-15-3 326 0 0,14 2 497 0 0,0 1 0 0 0,0 1 0 0 0,0 0 0 0 0,-10 0-823 0 0,18 1 160 0 0,0 1-1 0 0,0-1 0 0 0,1 0 0 0 0,-1 1 1 0 0,0 0-1 0 0,0-1 0 0 0,0 1 0 0 0,1 0 1 0 0,-1 0-1 0 0,0 0 0 0 0,1 0 0 0 0,-1 1-159 0 0,-3 1 353 0 0,-1 1-182 0 0,1 0 0 0 0,-1 1 0 0 0,1-1 0 0 0,0 1-1 0 0,1 0 1 0 0,-1 0 0 0 0,1 0 0 0 0,0 1 0 0 0,0 0 0 0 0,-1 3-171 0 0,-6 12 35 0 0,1 1 1 0 0,-2 8-36 0 0,1-2 0 0 0,2 0 0 0 0,1 1 0 0 0,-1 14 0 0 0,6-22 0 0 0,0 0 0 0 0,1 0 0 0 0,2 0 0 0 0,0 0 0 0 0,2 7 0 0 0,-2-22 25 0 0,1 1-1 0 0,0 0 1 0 0,1-1-1 0 0,0 1 0 0 0,0-1 1 0 0,0 0-1 0 0,1 0 1 0 0,0 1-1 0 0,0-2 0 0 0,2 3-24 0 0,-2-4 43 0 0,0 0 0 0 0,0 0 0 0 0,0-1 1 0 0,1 1-1 0 0,-1-1 0 0 0,1 0 0 0 0,0 0 0 0 0,0 0 0 0 0,0-1 0 0 0,0 0 0 0 0,0 1 0 0 0,1-1 0 0 0,-1-1 0 0 0,5 2-43 0 0,3 0 147 0 0,1 0 0 0 0,0-1 0 0 0,0 0 1 0 0,1-1-1 0 0,-1-1 0 0 0,0 0 0 0 0,0-1 0 0 0,5-1-147 0 0,26-5 636 0 0,36-11-636 0 0,-48 11 134 0 0,36-10-293 0 0,163-32-1049 0 0,-71 23-1092 0 0,-73 12-2763 0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38:32.2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373 8 5615 0 0,'0'0'124'0'0,"0"0"18"0"0,0 0 10 0 0,-1-1-20 0 0,-3-4-83 0 0,3 4 63 0 0,1 1 17 0 0,0 0-1 0 0,0 0 48 0 0,-1 0-122 0 0,0 1 0 0 0,0-1 0 0 0,1 0 0 0 0,-1 1 0 0 0,0-1 0 0 0,0 1 0 0 0,1-1 0 0 0,-1 1 0 0 0,0-1 0 0 0,1 1 0 0 0,-1 0 0 0 0,1-1 0 0 0,-1 1-54 0 0,-1 1 133 0 0,-11 10 811 0 0,1 1-1 0 0,0 1 1 0 0,-3 4-944 0 0,0 1 1342 0 0,-9 8-1342 0 0,-146 125 1872 0 0,164-147-1852 0 0,-11 9 213 0 0,1 1 0 0 0,-8 10-233 0 0,20-22 16 0 0,1 1 0 0 0,1-1 1 0 0,-1 1-1 0 0,0 0 1 0 0,1 0-1 0 0,0 0 0 0 0,0 0 1 0 0,0 0-1 0 0,0 1 0 0 0,1-1 1 0 0,-1 0-1 0 0,1 1 1 0 0,0-1-1 0 0,0 5-16 0 0,1-9-3 0 0,0 0 0 0 0,0 0 1 0 0,0 1-1 0 0,0-1 0 0 0,0 0 0 0 0,0 0 1 0 0,0 0-1 0 0,0 0 0 0 0,0 1 0 0 0,0-1 1 0 0,0 0-1 0 0,0 0 0 0 0,1 0 0 0 0,-1 0 1 0 0,0 1-1 0 0,0-1 0 0 0,0 0 0 0 0,0 0 1 0 0,0 0-1 0 0,0 0 0 0 0,0 0 0 0 0,0 0 1 0 0,1 1-1 0 0,-1-1 0 0 0,0 0 0 0 0,0 0 1 0 0,0 0-1 0 0,0 0 0 0 0,0 0 0 0 0,1 0 3 0 0,4 4 5 0 0,1 0 0 0 0,1-1-1 0 0,-1 0 1 0 0,0 0 0 0 0,1 0 0 0 0,-1-1-1 0 0,1 0 1 0 0,0 0 0 0 0,0-1 0 0 0,0 0-1 0 0,0 0 1 0 0,4 0-5 0 0,20-1 166 0 0,-1 0 0 0 0,13-3-166 0 0,-22 1 98 0 0,538-64 1749 0 0,-3-30-3965 0 0,-308 51-899 0 0,-126 23 1746 0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1:52.7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3233 631 0 0,'0'0'70'0'0,"0"-2"19"0"0,3-19 304 0 0,-3 19-281 0 0,1 0-36 0 0,9-16-806 0 0,-9 16 640 0 0,-1 2 33 0 0,0 0 128 0 0,0 0 51 0 0,0 0 8 0 0,0 0 19 0 0,0 0 64 0 0,2-1 31 0 0,4-4 4 0 0,-4 3-5 0 0,-2 2-23 0 0,2-1-11 0 0,194-125 3151 0 0,-135 85-2785 0 0,31-29-575 0 0,52-51 834 0 0,-36 28-547 0 0,-22 21-370 0 0,58-48-147 0 0,104-67-266 0 0,70-66-187 0 0,-218 169 671 0 0,191-133 736 0 0,-109 84-408 0 0,113-92-262 0 0,-29 44-130 0 0,-42 32 85 0 0,-62 30 319 0 0,130-92 373 0 0,-141 112-600 0 0,-39 27-378 0 0,-2-6 277 0 0,63-64-816 0 0,-149 122 678 0 0,225-186-1084 0 0,-200 169 2206 0 0,3 2 0 0 0,43-22-984 0 0,-76 47 836 0 0,0 1 0 0 0,1 1-836 0 0,-19 7 384 0 0,-1 1-37 0 0,0 0-156 0 0,0 0-67 0 0,0 0-18 0 0,0 0-78 0 0,0 2-320 0 0,-4 12-140 0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1:53.42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13 1871 0 0,'0'0'0'0'0,"0"0"72"0"0,0 0-72 0 0,0 0 104 0 0,3-12-640 0 0,-3 12-128 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1:53.9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288 68 1895 0 0,'0'-2'60'0'0,"1"-1"-18"0"0,0 1 13 0 0,-5-15-28 0 0,1 6-79 0 0,-1-1-604 0 0,4 10 244 0 0,-6-8 1244 0 0,5 8-568 0 0,1 1-283 0 0,0 1-1 0 0,0 0 1 0 0,0 0-1 0 0,0-1 1 0 0,0 1-1 0 0,0 0 1 0 0,0 0-1 0 0,0-1 1 0 0,-1 1-1 0 0,1 0 1 0 0,0 0-1 0 0,0-1 1 0 0,0 1-1 0 0,0 0 1 0 0,0 0-1 0 0,-1-1 1 0 0,1 1-1 0 0,0 0 1 0 0,0 0-1 0 0,0 0 1 0 0,-1-1-1 0 0,1 1 1 0 0,0 0-1 0 0,0 0 1 0 0,-1 0-1 0 0,1 0 1 0 0,0 0-1 0 0,0 0 1 0 0,-1 0-1 0 0,1-1 1 0 0,0 1-1 0 0,-1 0 1 0 0,1 0-1 0 0,0 0 20 0 0,-11 7 2 0 0,0 2 641 0 0,1 2 0 0 0,-1-1 0 0 0,2 1 1 0 0,-2 2-644 0 0,-11 13 944 0 0,14-16-516 0 0,1 0-1 0 0,0 0 0 0 0,1 0 0 0 0,-5 11-427 0 0,-10 16 874 0 0,17-29-822 0 0,-16 22 639 0 0,2 1-1 0 0,-8 18-690 0 0,16-26 111 0 0,1 0 0 0 0,1 0 0 0 0,1 0-1 0 0,-2 17-110 0 0,7-30 13 0 0,-1 2 62 0 0,1 0 0 0 0,1 0-1 0 0,0 0 1 0 0,1 0 0 0 0,0 12-75 0 0,2 0-8 0 0,-3-23-3 0 0,1 1 0 0 0,0 0 0 0 0,1 0 0 0 0,-1-1 0 0 0,0 1-1 0 0,0 0 1 0 0,1-1 0 0 0,-1 1 0 0 0,1 0 0 0 0,-1-1 0 0 0,2 2 11 0 0,0 2-28 0 0,3 5-38 0 0,-4-9 64 0 0,-1 0 1 0 0,1-1 0 0 0,0 1 0 0 0,-1 0 0 0 0,1-1-1 0 0,0 1 1 0 0,0 0 0 0 0,0-1 0 0 0,0 1 0 0 0,-1-1-1 0 0,2 1 2 0 0,1 0 7 0 0,-1 0 0 0 0,1-1 0 0 0,-1 1 0 0 0,1-1 0 0 0,0 0 0 0 0,-1 1 0 0 0,1-1 0 0 0,0 0 0 0 0,-1 0 0 0 0,1-1 0 0 0,0 1 0 0 0,-1-1 0 0 0,1 1 0 0 0,0-1 0 0 0,-1 0 0 0 0,2 0-7 0 0,6-4 25 0 0,0 0 1 0 0,0 0 0 0 0,5-4-26 0 0,6-4 115 0 0,71-35 741 0 0,-42 27-301 0 0,-22 9-307 0 0,-2 0 0 0 0,13-9-248 0 0,58-41-2229 0 0,31-29 2229 0 0,-104 73-3478 0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2:08.9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652 1 455 0 0,'0'0'663'0'0,"0"0"62"0"0,0 0 31 0 0,0 0-41 0 0,0 0-190 0 0,0 0-79 0 0,0 0-20 0 0,0 0-60 0 0,0 0-260 0 0,0 0-131 0 0,0 0 72 0 0,0 0 45 0 0,0 0 10 0 0,0 0 6 0 0,0 0 18 0 0,0 0 8 0 0,0 0 2 0 0,0 0 20 0 0,0 0 86 0 0,0 0 40 0 0,0 1 6 0 0,-2 35 1283 0 0,-1-1 0 0 0,-6 20-1571 0 0,0 10 585 0 0,-17 130-358 0 0,-17 78-1003 0 0,8-50 188 0 0,-16 71 331 0 0,3-19 198 0 0,-48 608 2580 0 0,63-418-961 0 0,-20-2-1357 0 0,44-401-352 0 0,-62 381 3 0 0,58-372 281 0 0,-49 249 534 0 0,43-238-217 0 0,-6 25 205 0 0,-6 75-657 0 0,23-92-1920 0 0,2 57 1920 0 0,7-116-1528 0 0,-2-30 1108 0 0,1-1-84 0 0,0 0-37 0 0,0 0-567 0 0,0 0-2231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8:34:38.28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41 1983 0 0,'0'0'0'0'0,"10"-6"88"0"0,-10 6-24 0 0,13-3-64 0 0,1-1 0 0 0,0-2 0 0 0,-2-2 0 0 0,-12 8 0 0 0,15-6 176 0 0,-3 2-16 0 0,-12 4-8 0 0,12-4-1192 0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2:10.18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454 1 2127 0 0,'0'0'84'0'0,"0"0"-16"0"0,0 0 102 0 0,0 0 440 0 0,0 0 190 0 0,0 0 38 0 0,0 0-16 0 0,-1 1-98 0 0,-3 2-422 0 0,0 1-1 0 0,0 0 0 0 0,1 0 0 0 0,0 0 0 0 0,-1 0 0 0 0,2 1 0 0 0,-1-1 1 0 0,-1 4-302 0 0,-4 10 812 0 0,-5 14-812 0 0,-1 3 393 0 0,5-13-257 0 0,-85 178 229 0 0,73-162-361 0 0,-1-1 0 0 0,-2-1-1 0 0,-2-1 1 0 0,-3 2-4 0 0,-87 107 1249 0 0,82-104-1333 0 0,27-31 27 0 0,3-1 61 0 0,4-6 40 0 0,0-2-99 0 0,0 0-13 0 0,0 0-10 0 0,0 0-61 0 0,0 0-21 0 0,0 0-7 0 0,12-1-143 0 0,-9 0 254 0 0,1 0 0 0 0,0 0 0 0 0,0 0 1 0 0,0-1-1 0 0,-1 0 0 0 0,1 0 0 0 0,-1 0 1 0 0,1 0-1 0 0,-1 0 0 0 0,3-3 56 0 0,6-6-349 0 0,-1 0 0 0 0,2-3 349 0 0,3-3-340 0 0,233-244-4122 0 0,-213 219 3713 0 0,-2-2 0 0 0,-2-1-1 0 0,15-30 750 0 0,-21 26 312 0 0,-3-1-1 0 0,2-12-311 0 0,-24 60 448 0 0,-1 2 57 0 0,0 0 9 0 0,0 0-2 0 0,0 0-28 0 0,0 0-18 0 0,0 0-2 0 0,-1 2-5 0 0,-9 12 25 0 0,0 1 0 0 0,1 1 0 0 0,1 0 1 0 0,1 0-1 0 0,0 0 0 0 0,1 1 0 0 0,1 0 0 0 0,1 0 0 0 0,-1 6-484 0 0,4-14-16 0 0,0-1 0 0 0,0 1-1 0 0,1 0 1 0 0,1-1-1 0 0,-1 1 1 0 0,1 0 0 0 0,1-1-1 0 0,0 3 17 0 0,6 18-568 0 0,9 22 568 0 0,4 13-125 0 0,-6 10-114 0 0,-2 1 0 0 0,-4 6 239 0 0,0-7-242 0 0,17 132-1620 0 0,-20-157-964 0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1:59.63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448 50 455 0 0,'3'-12'1069'0'0,"1"-9"1265"0"0,-5 7 3871 0 0,1 12-5359 0 0,0 2-145 0 0,0 0-58 0 0,0 0-17 0 0,0 0-46 0 0,0 0-184 0 0,-3 0-316 0 0,1 1 0 0 0,0-1-1 0 0,0 0 1 0 0,0 1 0 0 0,0 0-1 0 0,0-1 1 0 0,0 1-1 0 0,0 0 1 0 0,0 0 0 0 0,1 0-1 0 0,-1 1 1 0 0,0-1 0 0 0,0 1-80 0 0,-22 20 41 0 0,19-17 44 0 0,-20 22 163 0 0,2 1 1 0 0,-2 5-249 0 0,-22 27 791 0 0,46-60-781 0 0,-37 45 884 0 0,1 2 0 0 0,1 4-894 0 0,-35 64 206 0 0,57-89-104 0 0,1 0 0 0 0,1 1 0 0 0,-4 17-102 0 0,15-42 5 0 0,-9 29 140 0 0,1 1 0 0 0,1 0 0 0 0,0 10-145 0 0,7-33 20 0 0,0 1 0 0 0,1-1-1 0 0,-1 1 1 0 0,2-1 0 0 0,-1 1-1 0 0,2-1 1 0 0,-1 0 0 0 0,1 1-1 0 0,0-1 1 0 0,1 0 0 0 0,0 0 0 0 0,1 0-1 0 0,3 7-19 0 0,-3-8-32 0 0,1-1 0 0 0,-1 0 0 0 0,1 0 0 0 0,1-1 0 0 0,-1 1 0 0 0,1-1 0 0 0,0 0 0 0 0,0 0 0 0 0,1-1 0 0 0,0 0 0 0 0,0 0 0 0 0,0-1 0 0 0,1 0 0 0 0,-1 0 0 0 0,1 0 0 0 0,0-1 0 0 0,0-1 0 0 0,0 1 0 0 0,6 0 32 0 0,0 0-130 0 0,-1-2 0 0 0,1 1 0 0 0,-1-2-1 0 0,1 0 1 0 0,0 0 0 0 0,-1-1 0 0 0,1-1-1 0 0,-1-1 1 0 0,0 0 0 0 0,5-1 130 0 0,0-2-233 0 0,-1 0-1 0 0,0-1 1 0 0,-1-1-1 0 0,0-1 1 0 0,0 0 0 0 0,-1-1-1 0 0,8-6 234 0 0,40-33-2508 0 0,-42 31-2344 0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2:00.14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1983 0 0,'0'0'84'0'0,"0"0"156"0"0,0 0 712 0 0,0 0 290 0 0,0 0 50 0 0,0 0-16 0 0,0 0-111 0 0,0 0-49 0 0,0 0-11 0 0,0 0-43 0 0,0 0-180 0 0,1 2-76 0 0,4 10 19 0 0,0 0 0 0 0,-2 1 0 0 0,1 0 1 0 0,0 10-826 0 0,4 16 1045 0 0,18 65 267 0 0,-4 2 0 0 0,-5 0 0 0 0,2 104-1312 0 0,-17-166-25 0 0,5 473-2543 0 0,-8-473 1131 0 0,1-26-2782 0 0,0-18 2996 0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2:00.66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68 450 1927 0 0,'-12'10'117'0'0,"8"-8"-92"0"0,0-1-1 0 0,-6 4-6 0 0,0-4 84 0 0,9-1 94 0 0,0 0 0 0 0,0 0-1 0 0,0 0 1 0 0,0 0 0 0 0,0 0 0 0 0,0 0 0 0 0,0-1 0 0 0,0 1 0 0 0,0 0 0 0 0,0-1 0 0 0,0 1-1 0 0,0-1 1 0 0,0 1 0 0 0,0-1 0 0 0,0 1 0 0 0,0-1 0 0 0,0 0 0 0 0,0 1 0 0 0,1-1 0 0 0,-1 0-1 0 0,0 0-195 0 0,0-1 106 0 0,0 1 0 0 0,0-1 0 0 0,1 1 0 0 0,-1-1 0 0 0,1 1 0 0 0,-1-1-1 0 0,1 0 1 0 0,-1 1 0 0 0,1-1 0 0 0,0 0 0 0 0,0 1 0 0 0,0-1 0 0 0,0 0-106 0 0,0-5 81 0 0,1 0 1 0 0,0 0 0 0 0,1 0 0 0 0,0 1 0 0 0,0-1 0 0 0,0-1-82 0 0,5-6 77 0 0,0 0-1 0 0,0 1 1 0 0,2-1 0 0 0,0 2-1 0 0,0-1 1 0 0,3-1-77 0 0,-4 3 84 0 0,18-21 193 0 0,0 1 1 0 0,2 1-1 0 0,2 1 0 0 0,0 2 1 0 0,2 1-1 0 0,24-15-277 0 0,-40 32 132 0 0,1 0 0 0 0,0 0 0 0 0,0 2 1 0 0,1 0-1 0 0,0 1 0 0 0,0 1 0 0 0,0 0 0 0 0,1 2 0 0 0,-1 0 0 0 0,2 1-132 0 0,-5 1-39 0 0,1 1-1 0 0,0 0 0 0 0,0 1 1 0 0,0 1-1 0 0,0 0 0 0 0,-1 1 1 0 0,1 1-1 0 0,-1 0 0 0 0,0 1 1 0 0,0 1-1 0 0,-1 0 0 0 0,1 2 40 0 0,-5-2-14 0 0,0 1 0 0 0,0 0-1 0 0,0 1 1 0 0,-1 0 0 0 0,-1 0-1 0 0,1 1 1 0 0,-2 0 0 0 0,1 0-1 0 0,-1 1 1 0 0,0 0 0 0 0,-1 0-1 0 0,0 1 1 0 0,1 5 14 0 0,4 8 26 0 0,-2 0 0 0 0,-1 1 0 0 0,-1 0 0 0 0,0 0 0 0 0,1 20-26 0 0,-3 1 187 0 0,-1 0-1 0 0,-3 1 1 0 0,-1-1-1 0 0,-2 0 1 0 0,-3 0-1 0 0,-1 0 1 0 0,-3 0-1 0 0,-1-1 0 0 0,-3 0 1 0 0,-1-1-1 0 0,-2-1 1 0 0,-2 0-1 0 0,-19 31-186 0 0,13-31 439 0 0,-2-1 0 0 0,-2-1 0 0 0,-15 16-439 0 0,23-33-34 0 0,-1-1 1 0 0,-1-1-1 0 0,-2-1 1 0 0,1-1 0 0 0,-2-1-1 0 0,-1-1 34 0 0,20-14-293 0 0,0-1 0 0 0,1 0-1 0 0,-1 0 1 0 0,0 0 0 0 0,-1-1-1 0 0,-5 2 294 0 0,-4 0-4700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2:23.31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57 417 23 0 0,'-3'-26'0'0'0,"3"22"0"0"0,2-20 0 0 0,3-22 2914 0 0,-5 44-1862 0 0,1-1-10 0 0,5-37 4341 0 0,-5 37-4678 0 0,-1 3-101 0 0,0 0-41 0 0,0 0-10 0 0,0 0-29 0 0,0 0-118 0 0,0 0-57 0 0,0 0-12 0 0,0 0-27 0 0,0 0-113 0 0,0 0-49 0 0,0 3-11 0 0,-2 32-97 0 0,-2 0-1 0 0,-1 0 0 0 0,-6 16-39 0 0,-2 18-223 0 0,-10 74-296 0 0,18-113 396 0 0,2 1 0 0 0,1-1 0 0 0,1 3 123 0 0,1-31-121 0 0,0-2-3 0 0,0 0 10 0 0,0 0-14 0 0,0 0-66 0 0,0 0-29 0 0,0 0-8 0 0,0 0-1 0 0,3-1 0 0 0,0-1 158 0 0,0-1-1 0 0,0 1 0 0 0,0-1 1 0 0,0 0-1 0 0,-1 0 0 0 0,1 0 0 0 0,-1 0 1 0 0,1-1-1 0 0,-1 1 0 0 0,0-1 1 0 0,1-2 74 0 0,5-13-998 0 0,6-16 998 0 0,-8 17-363 0 0,10-30-462 0 0,6-32 825 0 0,7-23-465 0 0,-8 34-185 0 0,13-35-788 0 0,-29 91 1222 0 0,14-38-904 0 0,2 2-1 0 0,2 0 1 0 0,11-14 1120 0 0,-18 40 563 0 0,-14 21-265 0 0,-2 2 152 0 0,0 0 59 0 0,0 0 16 0 0,-1 3 50 0 0,-2 13 226 0 0,-1 0-1 0 0,-1-1 0 0 0,-1 1 1 0 0,0-1-1 0 0,-3 4-800 0 0,-4 11 750 0 0,7-16-411 0 0,-11 26 189 0 0,1 1-1 0 0,3 0 0 0 0,-4 21-527 0 0,13-38-336 0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2:15.37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181 686 919 0 0,'-4'-6'80'0'0,"1"1"221"0"0,0 0-1 0 0,1 0 1 0 0,-1 0-1 0 0,1 0 0 0 0,0 0 1 0 0,0-1-1 0 0,1 1 1 0 0,-1-4-301 0 0,-3-10 1023 0 0,2 9-4 0 0,-1 1 0 0 0,0-1 0 0 0,0 1 0 0 0,-6-9-1019 0 0,9 17 517 0 0,1 1-33 0 0,0 0-4 0 0,0 0-41 0 0,-8 8 16 0 0,4-3-411 0 0,1 1 0 0 0,-1-1 0 0 0,1 1 0 0 0,0-1 0 0 0,0 1 0 0 0,0 0 0 0 0,1 0 0 0 0,0 1-44 0 0,-5 16-122 0 0,-1 13 122 0 0,3-17 28 0 0,-9 52-44 0 0,-5 69 16 0 0,5 75-37 0 0,11-38 337 0 0,-4 42 707 0 0,4-146-735 0 0,1-29-862 0 0,-6 40 590 0 0,8-82-198 0 0,0-2-30 0 0,0 0-18 0 0,0 0-2 0 0,0 0 23 0 0,0 0 94 0 0,0-3 41 0 0,3-101-817 0 0,5 0 0 0 0,14-63 907 0 0,77-330-836 0 0,-77 397 975 0 0,4 1 0 0 0,5 1-1 0 0,19-34-138 0 0,1 13 175 0 0,65-107-175 0 0,-113 219-35 0 0,1 1 1 0 0,0 0-1 0 0,1 0 1 0 0,-1 0-1 0 0,1 0 1 0 0,0 1-1 0 0,1 0 1 0 0,-1 0-1 0 0,1 0 1 0 0,0 0-1 0 0,2 0 35 0 0,-7 5 2 0 0,-1 0 1 0 0,1 0-1 0 0,0 1 0 0 0,-1-1 0 0 0,1 0 0 0 0,-1 0 1 0 0,1 1-1 0 0,-1-1 0 0 0,1 0 0 0 0,-1 1 1 0 0,1-1-1 0 0,-1 0 0 0 0,1 1 0 0 0,-1-1 1 0 0,0 1-1 0 0,1-1 0 0 0,-1 1 0 0 0,1-1 1 0 0,-1 1-1 0 0,0-1 0 0 0,1 1-2 0 0,-1-1 8 0 0,1 3 31 0 0,1 0 1 0 0,-1 0 0 0 0,1-1 0 0 0,-1 1 0 0 0,0 1-1 0 0,0-1 1 0 0,0 0 0 0 0,-1 0 0 0 0,1 3-40 0 0,2 30 567 0 0,-3-27-310 0 0,-1 38 1100 0 0,-2-1-1 0 0,-2 1 1 0 0,-3 6-1357 0 0,-6 58 1577 0 0,-33 459 320 0 0,38-422-1831 0 0,-3 37-951 0 0,6-126-849 0 0,-3-1-1 0 0,-4 8 1735 0 0,5-38-1468 0 0,8-17 512 0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2:15.79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0 684 2615 0 0,'0'0'107'0'0,"0"0"-22"0"0,0 0 67 0 0,0 0 302 0 0,0 0 127 0 0,0 0 26 0 0,0 0-54 0 0,0 0-257 0 0,3-5 44 0 0,-2-5 84 0 0,1 0-1 0 0,1 0 1 0 0,0-2-424 0 0,3-3 342 0 0,1 1-1 0 0,0 0 1 0 0,1 1 0 0 0,0 0 0 0 0,8-9-342 0 0,-1 1 349 0 0,83-111 2491 0 0,21-15-2840 0 0,-50 63 687 0 0,-48 59-517 0 0,-2 0-43 0 0,2 0 1 0 0,0 2 0 0 0,25-20-128 0 0,-43 40-113 0 0,1 0 0 0 0,0 1 1 0 0,0-1-1 0 0,0 1 0 0 0,0 0 0 0 0,1 0 113 0 0,-4 1-85 0 0,1 1 0 0 0,-1-1 0 0 0,1 1 0 0 0,-1 0 0 0 0,1-1 0 0 0,-1 1 0 0 0,1 0-1 0 0,-1 0 1 0 0,1 0 0 0 0,0 0 0 0 0,-1 0 0 0 0,1 0 0 0 0,-1 1 0 0 0,1-1 0 0 0,-1 0 0 0 0,1 1 0 0 0,-1-1 0 0 0,1 1 0 0 0,0 0 85 0 0,6 4-867 0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2:17.30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244 0 455 0 0,'0'0'326'0'0,"0"0"20"0"0,0 0 6 0 0,0 0 6 0 0,0 0 23 0 0,0 0 16 0 0,-1 2 3 0 0,-9 15 327 0 0,0 0 0 0 0,2 0-1 0 0,0 1 1 0 0,-5 16-727 0 0,-19 79 1176 0 0,22-75-891 0 0,-123 399-1590 0 0,123-408 588 0 0,2-1-1277 0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2:25.76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124 460 1895 0 0,'0'0'79'0'0,"0"0"42"0"0,0 0 74 0 0,0 0 28 0 0,0 0 7 0 0,0 0 44 0 0,0 0 171 0 0,0 0 71 0 0,-2 1 17 0 0,-1 2-169 0 0,-1 1-1 0 0,0 0 0 0 0,1 0 0 0 0,0 1 0 0 0,-1 1-363 0 0,-11 13 591 0 0,12-16-560 0 0,0 1-1 0 0,1 0 0 0 0,-1 0 1 0 0,1 0-1 0 0,0 0 1 0 0,1 0-1 0 0,-1 1 1 0 0,1-1-1 0 0,-1 0 1 0 0,1 1-31 0 0,-2 6-10 0 0,-13 38-296 0 0,-21 57 494 0 0,32-96-37 0 0,4-8-44 0 0,1-2 11 0 0,0 0 2 0 0,0 0 7 0 0,0 0 26 0 0,0 0 9 0 0,0 0 4 0 0,0 0-8 0 0,0 0-45 0 0,0 0-17 0 0,0 0-7 0 0,0-2-5 0 0,-1-3-77 0 0,0-1 0 0 0,1 0 0 0 0,0 0 0 0 0,0 1 0 0 0,1-1 0 0 0,0 0 0 0 0,1-4-7 0 0,12-43 19 0 0,-10 40-19 0 0,44-134 48 0 0,4-10 22 0 0,-23 72 209 0 0,-8 27-46 0 0,7-29 161 0 0,-27 84-345 0 0,0 0 0 0 0,0-1 0 0 0,0 1 1 0 0,0-1-1 0 0,0 1 0 0 0,-1-1 0 0 0,0 1 0 0 0,0-1 0 0 0,0 0-49 0 0,0-3 104 0 0,0 6-66 0 0,0 0 0 0 0,0 0 0 0 0,0 0 1 0 0,0 1-1 0 0,-1-1 0 0 0,1 0 0 0 0,0 0 0 0 0,0 0 1 0 0,-1 0-1 0 0,1 1 0 0 0,-1-1 0 0 0,1 0 0 0 0,-1 0-38 0 0,1 0 14 0 0,-1-1-1 0 0,0 1 1 0 0,0-1-1 0 0,1 1 1 0 0,-1-1-1 0 0,1 1 1 0 0,-1-1-1 0 0,1 0 1 0 0,0 1-1 0 0,-1-1 1 0 0,1 0-1 0 0,0 1 1 0 0,0-2-14 0 0,0 6-27 0 0,0-1 0 0 0,-1 0 0 0 0,1 0 0 0 0,-1 0 0 0 0,1 0 0 0 0,-1 1 0 0 0,0 0 27 0 0,-4 12-93 0 0,-13 68-518 0 0,-3-1 0 0 0,-11 18 611 0 0,-17 75-950 0 0,31-111 138 0 0,14-44 128 0 0,4-18 474 0 0,0-2 8 0 0,0 0 2 0 0,0 0-9 0 0,0 0-38 0 0,0 0-9 0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2:30.32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6 265 1295 0 0,'0'2'60'0'0,"-4"38"1269"0"0,2 0-1 0 0,3 25-1328 0 0,0-10 906 0 0,2 56 2743 0 0,12 67-3649 0 0,11 3 1429 0 0,3 20-934 0 0,-25-149-309 0 0,-4-50-89 0 0,0-2-8 0 0,0 0-2 0 0,0 0-6 0 0,0 0-1 0 0,0 0 0 0 0,-2-2-1 0 0,-1-2-69 0 0,1 0-1 0 0,-1-1 1 0 0,1 1-1 0 0,0-1 1 0 0,0 1-1 0 0,0-1 1 0 0,1 0-1 0 0,-1-1-9 0 0,-7-44-119 0 0,5 28-2 0 0,-6-48-901 0 0,3 0 0 0 0,3 0-1 0 0,5-70 1023 0 0,2 66-551 0 0,-1-13 476 0 0,3 0-1 0 0,11-40 76 0 0,-2 54 1115 0 0,5-5-1115 0 0,-11 49 555 0 0,2 0 0 0 0,1 1-1 0 0,1 0 1 0 0,2-1-555 0 0,-11 24 118 0 0,-1 1 0 0 0,1-1-1 0 0,0 1 1 0 0,0 0 0 0 0,0 0-1 0 0,0 0 1 0 0,1 0 0 0 0,-1 0-1 0 0,1 1 1 0 0,0 0 0 0 0,0 0-1 0 0,5-3-117 0 0,-7 5 99 0 0,10 0 75 0 0,-11 0-167 0 0,1 1 1 0 0,-1 0-1 0 0,1-1 0 0 0,-1 1 0 0 0,0 0 0 0 0,1 0 0 0 0,-1 0 0 0 0,1 0 0 0 0,-1 0 1 0 0,1 1-1 0 0,-1-1 0 0 0,0 0 0 0 0,1 0 0 0 0,-1 1 0 0 0,0-1 0 0 0,1 1 1 0 0,-1 0-1 0 0,1-1-7 0 0,2 3 21 0 0,0 1 1 0 0,1-1 0 0 0,-1 0 0 0 0,0 1 0 0 0,-1 0 0 0 0,1 0-1 0 0,-1 0 1 0 0,0 1 0 0 0,0-1 0 0 0,0 1 0 0 0,0 0 0 0 0,-1-1-1 0 0,0 1-21 0 0,2 4 38 0 0,-1 0-1 0 0,0 0 1 0 0,-1 1 0 0 0,0-1-1 0 0,0 1 1 0 0,-1-1-1 0 0,0 2-37 0 0,0 6 84 0 0,3 46 644 0 0,-3-1-1 0 0,-3 14-727 0 0,-2-25 268 0 0,1-7 55 0 0,-1-1 1 0 0,-2 0 0 0 0,-2-1 0 0 0,-6 15-324 0 0,13-54 54 0 0,1-3-134 0 0,0 0-18 0 0,0 0-9 0 0,0 0-70 0 0,0 0-30 0 0,0 0-8 0 0,0 0-23 0 0,0-10-372 0 0,1 8 505 0 0,2-23-428 0 0,1 0-1 0 0,1 0 1 0 0,1 0 0 0 0,1 1-1 0 0,1 0 1 0 0,2 0 0 0 0,0 1-1 0 0,2 0 1 0 0,0 1 0 0 0,1 1-1 0 0,1 0 1 0 0,17-18 533 0 0,-24 31 169 0 0,0 0-1 0 0,0 1 1 0 0,1 0-1 0 0,0 0 1 0 0,6-3-169 0 0,-12 9 270 0 0,0 1-15 0 0,-1 0-223 0 0,0 0 1 0 0,1 0-1 0 0,-1 0 1 0 0,0 1-1 0 0,0-1 0 0 0,1 0 1 0 0,-1 1-1 0 0,0-1 0 0 0,0 1 1 0 0,0-1-1 0 0,0 1 1 0 0,0 0-1 0 0,0-1 0 0 0,0 1 1 0 0,0 0-1 0 0,1 0-32 0 0,0 2 41 0 0,0-1 0 0 0,0 0-1 0 0,0 1 1 0 0,0-1 0 0 0,-1 1 0 0 0,1 0-1 0 0,-1 1-40 0 0,3 3 65 0 0,-2 1 0 0 0,1 0 0 0 0,-1 0 0 0 0,0-1 0 0 0,0 5-65 0 0,1 24 4 0 0,-1-1-1 0 0,-1 1 1 0 0,-2 0-1 0 0,-2 2-3 0 0,-7 44 29 0 0,-6 15-29 0 0,7-50 463 0 0,-3-1 1 0 0,-1 0 0 0 0,-3 0 0 0 0,-1-2 0 0 0,-2 0-1 0 0,-3-1 1 0 0,-21 33-464 0 0,28-53-164 0 0,-2-1 0 0 0,-7 7 164 0 0,16-20-303 0 0,-1 1 1 0 0,-1-1 0 0 0,0-1-1 0 0,0 0 1 0 0,-1 0 0 0 0,-1 0 302 0 0,1-2-754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8:34:38.63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10 1895 0 0,'0'0'0'0'0,"0"0"72"0"0,0 0-72 0 0,9-6 112 0 0,1 2-112 0 0,-10 4 0 0 0,0 0 0 0 0,0 0 0 0 0,0 0 160 0 0,0 0 16 0 0,0 0 0 0 0,0 0 0 0 0,0 0 200 0 0,0 0 40 0 0,0 0 0 0 0,0 0 8 0 0,0 0-424 0 0,0 0-184 0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2:34.27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 1 1927 0 0,'0'0'79'0'0,"0"0"80"0"0,0 0 230 0 0,0 0 99 0 0,0 0 21 0 0,0 0-13 0 0,0 0-65 0 0,0 0-23 0 0,-1 1-7 0 0,-2 3-296 0 0,1-1 0 0 0,0 1 0 0 0,0 0 0 0 0,1-1 0 0 0,-1 1-1 0 0,1 0 1 0 0,-1 0 0 0 0,1 0 0 0 0,1 0 0 0 0,-1 0 0 0 0,0 0-1 0 0,1 0 1 0 0,0 1 0 0 0,0 2-105 0 0,1 10 185 0 0,1 0 1 0 0,0 1-1 0 0,2 0-185 0 0,0 6 152 0 0,65 369 936 0 0,-55-302-1109 0 0,-2 18 21 0 0,1 92-562 0 0,-7-101-1109 0 0,-6-69-691 0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2:35.14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7 296 1839 0 0,'0'-1'78'0'0,"-2"-9"6"0"0,1 7-72 0 0,0 1-1 0 0,0-1 0 0 0,1 0 0 0 0,-1 0 0 0 0,1 0 0 0 0,0 0 0 0 0,0 0 0 0 0,0-2-11 0 0,0-1 364 0 0,0 0-1 0 0,1 0 1 0 0,-1 1 0 0 0,1-1-1 0 0,1 0 1 0 0,-1 1 0 0 0,1-1-1 0 0,0 1 1 0 0,0-1 0 0 0,2-2-364 0 0,-2 4 184 0 0,1 0 1 0 0,0 0 0 0 0,-1 1-1 0 0,1-1 1 0 0,1 1 0 0 0,-1 0-1 0 0,0-1 1 0 0,1 2 0 0 0,-1-1-1 0 0,1 0 1 0 0,0 1 0 0 0,0 0-1 0 0,4-2-184 0 0,17-6 66 0 0,0 1-1 0 0,1 2 1 0 0,3 0-66 0 0,17-5-389 0 0,-11 0-79 0 0,-1-1 0 0 0,11-7 468 0 0,-19 8 82 0 0,0 1 0 0 0,1 1 0 0 0,0 1 0 0 0,14-2-82 0 0,-34 10 59 0 0,1 0-1 0 0,-1 0 0 0 0,1 0 1 0 0,-1 1-1 0 0,0 1 1 0 0,1-1-1 0 0,-1 1 0 0 0,0 0 1 0 0,3 1-59 0 0,-5 0 27 0 0,1 0 1 0 0,-1 0 0 0 0,0 0 0 0 0,1 1 0 0 0,-1 0-1 0 0,0 0 1 0 0,-1 0 0 0 0,1 0 0 0 0,-1 1-1 0 0,1 0 1 0 0,-1 0 0 0 0,1 1-28 0 0,5 7-58 0 0,0 0-1 0 0,-1 1 1 0 0,-1 1-1 0 0,0-1 1 0 0,-1 1 0 0 0,0 0-1 0 0,-1 1 1 0 0,0 1 58 0 0,5 19-160 0 0,-2 1 0 0 0,5 31 160 0 0,-8-30 264 0 0,-2 0-1 0 0,-2 0 1 0 0,-1 0 0 0 0,-2 0-1 0 0,-3 13-263 0 0,-2-3 646 0 0,-2-1 1 0 0,-2 0-1 0 0,-2-1 0 0 0,-3 2-646 0 0,5-15 189 0 0,0-1-105 0 0,-11 23-84 0 0,-3 7 141 0 0,-5 8 22 0 0,13-33-202 0 0,-23 42-1170 0 0,38-75 1138 0 0,-15 24-2135 0 0,0 0-1 0 0,-18 22 2207 0 0,27-39-2308 0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2:42.49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36 3528 455 0 0,'-16'13'1072'0'0,"15"-12"-800"0"0,1-1 0 0 0,0 0 0 0 0,0 0 28 0 0,0 0 118 0 0,-2-2 50 0 0,0 0-348 0 0,1 0 1 0 0,-1 0 0 0 0,0-1-1 0 0,1 1 1 0 0,0-1 0 0 0,-1 1-1 0 0,1-1 1 0 0,0 0 0 0 0,0 1 0 0 0,0-1-1 0 0,1 0 1 0 0,-1 0 0 0 0,1 1-1 0 0,0-1 1 0 0,-1 0 0 0 0,1 0-1 0 0,0 0 1 0 0,1 0 0 0 0,-1 1-1 0 0,0-1 1 0 0,1-2-121 0 0,2-8 336 0 0,1 0 0 0 0,0 0 0 0 0,1 0 0 0 0,1-1-336 0 0,1-2 186 0 0,37-89 190 0 0,13-14-376 0 0,60-99-95 0 0,132-222 1005 0 0,-100 179-641 0 0,3-25-796 0 0,51-86 438 0 0,-125 247 387 0 0,24-21-298 0 0,123-189 336 0 0,-183 270-312 0 0,122-212 378 0 0,-134 214-190 0 0,11-19 230 0 0,69-109-338 0 0,-73 126-1210 0 0,21-34 1215 0 0,-57 98 123 0 0,-1 1 31 0 0,0 0 7 0 0,0 0 2 0 0,0 0 0 0 0,0 0 0 0 0,0 0 0 0 0,0 0-14 0 0,0 0-64 0 0,0 0-30 0 0,0 0-4 0 0,0 0-1 0 0,-1 2-7 0 0,-18 26-191 0 0,18-27-141 0 0,1-1 18 0 0,0 0 8 0 0,0 0 2 0 0,0 0-2 0 0,0 0-13 0 0,0 0-8 0 0,0 0-1 0 0,0 0-2 0 0,0 0-12 0 0,0 0-2 0 0,0 0 0 0 0,0 0 43 0 0,0 0 186 0 0,0 0 105 0 0,0 0 4 0 0,0 0-2 0 0,0 0 8 0 0,0 0 35 0 0,-1 3-70 0 0,0 0 1 0 0,0-1-1 0 0,0 0 0 0 0,0 1 0 0 0,-1-1 1 0 0,1 1-1 0 0,-2 0-117 0 0,3-2 26 0 0,-1 1 204 0 0,-1-1 2 0 0,-14 14 520 0 0,14-13-628 0 0,0-1-185 0 0,-6 3-83 0 0,6-3-16 0 0,2-1-7 0 0,0 0 2 0 0,-9 1-134 0 0,5-1 155 0 0,-31-2-140 0 0,15 1 280 0 0,14 1 26 0 0,1 1 0 0 0,0 0-1 0 0,0 0 1 0 0,-1 1-1 0 0,1-1 1 0 0,0 1-1 0 0,-2 1-21 0 0,-5 4 33 0 0,0 0-1 0 0,-3 3-32 0 0,-119 87-1408 0 0,131-95 1330 0 0,-1 0-1 0 0,1-1 1 0 0,-1 1-1 0 0,0-1 1 0 0,1 0-1 0 0,-1 0 0 0 0,0 0 1 0 0,0 0-1 0 0,0-1 1 0 0,0 1-1 0 0,0-1 1 0 0,-1 0 78 0 0,3 0-2 0 0,0 0 1 0 0,0 0-1 0 0,0 1 0 0 0,0-2 1 0 0,0 1-1 0 0,0 0 1 0 0,0 0-1 0 0,0-1 0 0 0,0 1 1 0 0,0-1-1 0 0,1 1 1 0 0,-1-1-1 0 0,0 0 0 0 0,-1 0 2 0 0,-1-1 11 0 0,-16-6 313 0 0,19 7-186 0 0,1 1 18 0 0,-3-3 17 0 0,2 3-145 0 0,1-1 0 0 0,-1 1 0 0 0,1 0 0 0 0,-1-1 0 0 0,1 1 0 0 0,-1-1 0 0 0,1 1 0 0 0,0-1 0 0 0,-1 1 0 0 0,1-1 0 0 0,0 1 0 0 0,-1-1 0 0 0,1 1 0 0 0,0-1 0 0 0,0 1 0 0 0,-1-1 0 0 0,1 1 0 0 0,0-1 0 0 0,0 1 0 0 0,0-1 0 0 0,0 0 0 0 0,0 1 0 0 0,0-1 0 0 0,0 1 1 0 0,0-1-1 0 0,0 0 0 0 0,0 1 0 0 0,0-1 0 0 0,0 0-28 0 0,2-1 23 0 0,-1-1 1 0 0,1 1 0 0 0,-1 0 0 0 0,1 0-1 0 0,0 0 1 0 0,0 0 0 0 0,-1 0-1 0 0,2 0 1 0 0,-1 0 0 0 0,0 1 0 0 0,0-1-1 0 0,0 1 1 0 0,1-1-24 0 0,5-2-40 0 0,1 1 0 0 0,-1 0 1 0 0,4-1 39 0 0,6-2-31 0 0,36-9-180 0 0,-34 10-48 0 0,0-1 1 0 0,0-1 258 0 0,-14 5-86 0 0,-1-1 0 0 0,1 0 1 0 0,0 0-1 0 0,-1 0 1 0 0,1-1-1 0 0,-1 0 1 0 0,0 0-1 0 0,2-2 86 0 0,15-15-234 0 0,-10 10 165 0 0,-2 1 1 0 0,1-2-1 0 0,-1 0 69 0 0,58-77-461 0 0,-62 81 459 0 0,1 1 0 0 0,-1 0 0 0 0,1 0 0 0 0,0 0 0 0 0,8-4 2 0 0,-12 8-58 0 0,1 1 0 0 0,0-1-1 0 0,0 1 1 0 0,1 0 0 0 0,-1 1-1 0 0,0-1 1 0 0,1 1 0 0 0,-1 0-1 0 0,1 0 1 0 0,-1 0-1 0 0,1 0 1 0 0,-1 1 0 0 0,2 0 58 0 0,-4 0 7 0 0,0 0 1 0 0,1 0 0 0 0,-1 0-1 0 0,1 0 1 0 0,-1 1 0 0 0,0-1 0 0 0,1 1-1 0 0,-1 0 1 0 0,0-1 0 0 0,0 1-1 0 0,1 0 1 0 0,-1 0 0 0 0,0 1-1 0 0,0-1 1 0 0,0 0 0 0 0,0 1-1 0 0,-1-1 1 0 0,1 1 0 0 0,0 0 0 0 0,0-1-1 0 0,-1 1 1 0 0,0 0 0 0 0,1 0-1 0 0,-1 0 1 0 0,0 0 0 0 0,1 2-8 0 0,4 7 189 0 0,0 1-1 0 0,-1 0 1 0 0,-1 0 0 0 0,0 1 0 0 0,0-1 0 0 0,-1 1 0 0 0,-1 0 0 0 0,0 4-189 0 0,2 25 1521 0 0,-3 39-1521 0 0,-1-59 266 0 0,-1 3 46 0 0,-1-1-1 0 0,-1 0 0 0 0,-5 23-311 0 0,-24 70 1002 0 0,9-37-379 0 0,12-40-423 0 0,2-10-93 0 0,2 1 1 0 0,-3 28-108 0 0,8-49-322 0 0,2 0 1 0 0,0 0-1 0 0,0 0 1 0 0,1 1-1 0 0,0-1 1 0 0,0 0-1 0 0,1 0 1 0 0,1 0 0 0 0,0-1-1 0 0,0 1 1 0 0,1 0 321 0 0,3 6-4054 0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2:46.8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47 442 3103 0 0,'0'0'68'0'0,"0"0"16"0"0,0 0 4 0 0,-2 1-14 0 0,0 1-224 0 0,-1-1 563 0 0,0 1 0 0 0,1-1 0 0 0,-1 1 0 0 0,1-1 0 0 0,0 1 0 0 0,0 0 0 0 0,0 0-1 0 0,-1 0 1 0 0,1 2-413 0 0,-1 1 269 0 0,0 1-1 0 0,0 1 1 0 0,1-1-1 0 0,0 0 1 0 0,1 0-1 0 0,-1 1 0 0 0,1-1 1 0 0,0 1-1 0 0,1 0 1 0 0,0-1-1 0 0,0 2-268 0 0,1 19 882 0 0,1 0-1 0 0,3 6-881 0 0,0 6 668 0 0,38 280 1854 0 0,-35-272-2218 0 0,3 19 201 0 0,-1 28-505 0 0,-9-85 29 0 0,0-1 4 0 0,-1-1-1 0 0,0 0 1 0 0,0 1-1 0 0,-1-1 1 0 0,0 3-33 0 0,0-3 3 0 0,0-6-63 0 0,1-1-40 0 0,0 0-18 0 0,-7-11-160 0 0,3 4 184 0 0,-1-4-116 0 0,1 1-1 0 0,0-1 0 0 0,1 0 1 0 0,-3-11 210 0 0,-4-49-789 0 0,6 42 466 0 0,-5-57-1969 0 0,3-1 0 0 0,4 0 0 0 0,8-66 2292 0 0,8 12-3143 0 0,30-127 3143 0 0,-38 238 135 0 0,21-93 1006 0 0,-24 115-981 0 0,-1-4 257 0 0,2 1 1 0 0,-1 0-1 0 0,1 0 1 0 0,1 1 0 0 0,0-1-1 0 0,0 1 1 0 0,3-3-418 0 0,-7 11 388 0 0,2 3-308 0 0,-1-1 1 0 0,1 0-1 0 0,-1 1 1 0 0,1 0-1 0 0,-1-1 1 0 0,0 1-1 0 0,1 0 1 0 0,-1 0-1 0 0,0 0 1 0 0,0 1-1 0 0,1-1 1 0 0,-1 0-1 0 0,0 1 1 0 0,0-1-1 0 0,-1 1 1 0 0,1 0-1 0 0,0 0 1 0 0,0 0-1 0 0,-1 0 1 0 0,1 0-1 0 0,-1 0 1 0 0,0 0-1 0 0,0 0 1 0 0,1 1-1 0 0,-1-1-80 0 0,4 9 252 0 0,-1 1 0 0 0,0 0 0 0 0,0 0 0 0 0,0 7-252 0 0,3 12 412 0 0,-2 1 1 0 0,-2 0-1 0 0,-1 0 0 0 0,-1 0 1 0 0,-1 0-1 0 0,-6 31-412 0 0,-4 7 1144 0 0,-4-1-1 0 0,-14 42-1143 0 0,24-95 148 0 0,-8 23-23 0 0,12-37-201 0 0,0-2 2 0 0,0 0 8 0 0,0 0 2 0 0,0 0 0 0 0,0 0-14 0 0,0 0-61 0 0,0 0-21 0 0,0-2-7 0 0,6-11 91 0 0,1 0 0 0 0,0 0 0 0 0,0 0 0 0 0,1 1-1 0 0,1 0 1 0 0,0 0 0 0 0,7-6 76 0 0,-9 10-16 0 0,1 1-1 0 0,0-1 1 0 0,1 1 0 0 0,0 1 0 0 0,0-1-1 0 0,0 2 1 0 0,1-1 0 0 0,-1 1-1 0 0,1 1 1 0 0,3-2 16 0 0,-7 5-34 0 0,0-1 0 0 0,0 1-1 0 0,-1-1 1 0 0,1 1 0 0 0,0 1-1 0 0,0-1 1 0 0,0 1 0 0 0,0 0-1 0 0,0 1 1 0 0,0 0 0 0 0,0-1-1 0 0,0 2 1 0 0,-1-1 0 0 0,1 1 0 0 0,0 0-1 0 0,-1 0 1 0 0,1 0 0 0 0,-1 1-1 0 0,3 2 35 0 0,1 0-16 0 0,-1 1 0 0 0,-1 0 0 0 0,1 1-1 0 0,-1 0 1 0 0,0 0 0 0 0,-1 1 0 0 0,0 0-1 0 0,0 0 1 0 0,0 0 0 0 0,-1 1 0 0 0,-1-1-1 0 0,3 6 17 0 0,-1 1 47 0 0,0 1-1 0 0,-1-1 1 0 0,0 1-1 0 0,-2 1 1 0 0,0-1-1 0 0,0 0 1 0 0,-2 3-47 0 0,1-3 240 0 0,-1 0 0 0 0,-1 0 1 0 0,-1 1-1 0 0,0-1 0 0 0,-1 0 0 0 0,-1 1-240 0 0,-6 21 442 0 0,-1 0-1 0 0,-2 0 1 0 0,-2-1 0 0 0,-1-1-1 0 0,-3 3-441 0 0,-50 79 890 0 0,55-98-806 0 0,-1 0 0 0 0,-1-1 1 0 0,-1-1-1 0 0,-11 10-84 0 0,23-24-96 0 0,-1 0 0 0 0,1-1-1 0 0,-1 1 1 0 0,0-1 0 0 0,0 0 0 0 0,0 0 0 0 0,-4 1 96 0 0,8-3-126 0 0,-1-1 1 0 0,1 1-1 0 0,-1-1 1 0 0,1 1-1 0 0,-1-1 1 0 0,0 0-1 0 0,1 0 0 0 0,-1 0 1 0 0,0 1-1 0 0,1-1 1 0 0,-1-1-1 0 0,0 1 1 0 0,1 0-1 0 0,-1 0 0 0 0,1-1 1 0 0,-1 1-1 0 0,0-1 1 0 0,1 1-1 0 0,-1-1 1 0 0,1 0-1 0 0,-1 1 0 0 0,1-1 1 0 0,0 0-1 0 0,-1 0 1 0 0,1 0-1 0 0,0 0 1 0 0,0 0-1 0 0,-1 0 1 0 0,1-1-1 0 0,0 1 126 0 0,-6-8-1067 0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2:47.4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208 0 1927 0 0,'0'0'79'0'0,"-1"1"8"0"0,-51 21 3974 0 0,50-21-3334 0 0,2-1-588 0 0,-1 0 0 0 0,0 1 1 0 0,0-1-1 0 0,0 1 0 0 0,0-1 1 0 0,1 0-1 0 0,-1 1 0 0 0,0-1 1 0 0,1 1-1 0 0,-1 0 0 0 0,0-1 1 0 0,0 1-140 0 0,-6 5 966 0 0,-4 12-678 0 0,9-14-183 0 0,0 1-1 0 0,0 0 0 0 0,0-1 1 0 0,1 1-1 0 0,0 0 1 0 0,0 0-1 0 0,0 0 0 0 0,1 4-104 0 0,-3 9 472 0 0,-43 174 4073 0 0,16-72-2661 0 0,17-62-1946 0 0,2 1-1 0 0,2 17 63 0 0,9-66-632 0 0,1-1-115 0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3:27.9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451 72 1895 0 0,'0'0'79'0'0,"-2"-9"1156"0"0,0-28 3075 0 0,2 36-3918 0 0,0 1-68 0 0,-6-14 1784 0 0,2 10-1996 0 0,3 3-103 0 0,0 0 0 0 0,0 1 0 0 0,0-1-1 0 0,-1 1 1 0 0,1-1 0 0 0,0 1 0 0 0,0-1-1 0 0,0 1 1 0 0,0 0 0 0 0,-1-1 0 0 0,1 1-1 0 0,0 0 1 0 0,0 0 0 0 0,0 0 0 0 0,-1 0-1 0 0,1 0 1 0 0,-1 1-9 0 0,-5-2-5 0 0,6 1 0 0 0,-1 0 0 0 0,1 0 0 0 0,-1-1-1 0 0,1 1 1 0 0,0 0 0 0 0,-1 0-1 0 0,1 0 1 0 0,-1 0 0 0 0,1 1 0 0 0,-1-1-1 0 0,1 0 1 0 0,-1 1 0 0 0,1-1 0 0 0,0 1-1 0 0,-1-1 1 0 0,1 1 0 0 0,-1 0 5 0 0,-3 2-15 0 0,-1-1-6 0 0,-1 1-1 0 0,1 1 1 0 0,0-1 0 0 0,0 1-1 0 0,0 0 1 0 0,1 1-1 0 0,0-1 1 0 0,-2 3 21 0 0,-10 10-163 0 0,-11 15 163 0 0,23-25-2 0 0,-18 23 313 0 0,1 0-1 0 0,1 2 1 0 0,-13 28-311 0 0,-43 105 1885 0 0,59-124-1486 0 0,2 0 76 0 0,2 0 0 0 0,2 2-1 0 0,-5 28-474 0 0,11-39 210 0 0,0 0 1 0 0,3 1-1 0 0,0-1 0 0 0,2 1 0 0 0,2 13-210 0 0,0-29 46 0 0,1 1-1 0 0,1-1 0 0 0,1 0 1 0 0,0 0-1 0 0,1 0 0 0 0,1-1 0 0 0,0 0 1 0 0,1 0-1 0 0,1 0 0 0 0,9 13-45 0 0,-2-7-163 0 0,0-1-1 0 0,2-1 1 0 0,9 9 163 0 0,-18-21-102 0 0,0-1 0 0 0,0 0 0 0 0,1 0 0 0 0,0-1 0 0 0,0 0 0 0 0,0-1 0 0 0,1 1 0 0 0,0-2 0 0 0,6 3 102 0 0,-12-6-8 0 0,-1-1 0 0 0,1 1-1 0 0,-1-1 1 0 0,1 0 0 0 0,-1 1 0 0 0,1-2-1 0 0,-1 1 1 0 0,0 0 0 0 0,1-1 0 0 0,-1 1-1 0 0,1-1 1 0 0,-1 0 0 0 0,0 0 0 0 0,1-1-1 0 0,-1 1 1 0 0,0-1 0 0 0,0 1-1 0 0,0-1 1 0 0,0 0 0 0 0,0 0 0 0 0,-1 0-1 0 0,2-1 9 0 0,7-8-96 0 0,0 1-1 0 0,0-1 1 0 0,-1-1-1 0 0,3-5 97 0 0,117-161-2151 0 0,-60 79-615 0 0,-54 77 1995 0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7:53:28.66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201 0 919 0 0,'-1'2'67'0'0,"-18"59"3506"0"0,1 4-3573 0 0,3-12 4846 0 0,-21 49-4846 0 0,-5 16 2930 0 0,23-59-1840 0 0,-16 58 97 0 0,28-90-1468 0 0,1 0 1 0 0,1 0-1 0 0,1 12 281 0 0,2-17-611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8:34: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1 919 0 0,'0'0'0'0'0,"0"0"80"0"0,0 0-80 0 0,0 0 0 0 0,0 0 0 0 0,0 0 0 0 0,0 0 816 0 0,0 0 144 0 0,0 0 32 0 0</inkml:trace>
  <inkml:trace contextRef="#ctx0" brushRef="#br0" timeOffset="1">92 28 3127 0 0,'0'0'-720'0'0,"0"0"-144"0"0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2T18:34:39.39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480 616 1895 0 0,'0'0'79'0'0,"0"0"34"0"0,0 0 42 0 0,0 0 18 0 0,0 0 3 0 0,0 0 72 0 0,0 0 304 0 0,0 0 138 0 0,0 0 22 0 0,0 0-22 0 0,0 0-115 0 0,0 0-51 0 0,0 0-11 0 0,0 0-66 0 0,0 0-271 0 0,0 0-161 0 0,0 0-257 0 0,0 0-108 0 0,0 0-24 0 0,0 0 1 0 0,0 0 10 0 0,0-3 3 0 0,3-6 0 0 0,-2 7 36 0 0,-1 2 152 0 0,0 0 68 0 0,0 0 10 0 0,0 0 34 0 0,0 0 124 0 0,0 0 52 0 0,0 0 10 0 0,0 0 18 0 0,0 0 70 0 0,0 0 36 0 0,0 0 6 0 0,0 0 8 0 0,0 0 35 0 0,0 0 18 0 0,0 0 3 0 0,0 0 8 0 0,-26 3 541 0 0,20-1-616 0 0,0-1 0 0 0,0 0 0 0 0,1-1-1 0 0,-4 1-252 0 0,8-1 12 0 0,-5 0 307 0 0,0 0 0 0 0,0-1 1 0 0,0 1-1 0 0,0-1 1 0 0,0-1-1 0 0,0 1 1 0 0,0-1-1 0 0,-3-1-319 0 0,5 2 37 0 0,1-1 0 0 0,0 0 0 0 0,0 1 0 0 0,0-1 0 0 0,0 0 0 0 0,0-1 0 0 0,0 1 0 0 0,0 0 0 0 0,1-1 0 0 0,-1 0 0 0 0,1 1 1 0 0,0-1-1 0 0,0 0 0 0 0,0 0 0 0 0,0 0 0 0 0,0-2-37 0 0,-2-4-47 0 0,1 1 0 0 0,1-1 0 0 0,0 0 1 0 0,0 0-1 0 0,1 0 0 0 0,0-1 0 0 0,0-3 47 0 0,0 1-56 0 0,-1 1-1 0 0,0-1 0 0 0,-1 1 1 0 0,0 0-1 0 0,-1 0 1 0 0,-1-2 56 0 0,-10-21 1205 0 0,-6-8-1205 0 0,6 13 622 0 0,9 19-439 0 0,-1 0 1 0 0,-1 0-1 0 0,1 1 0 0 0,-1 0 0 0 0,-1 1 0 0 0,0-1 0 0 0,-1 1-183 0 0,-3-4 42 0 0,-8-7-768 0 0,1-2-1 0 0,0 0 0 0 0,2-1 1 0 0,0-1-1 0 0,2-1 0 0 0,1 0 1 0 0,-10-20 726 0 0,23 40-157 0 0,-2-4-1106 0 0,4 8-1787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682E24-1DCA-4146-B14C-7E7C858687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F130BC1-490F-49F0-B82F-1E586D2E92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80D9363-CE67-4688-97F5-C6B53F79D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5262-0F80-4DC6-B093-7858600A4944}" type="datetimeFigureOut">
              <a:rPr lang="fr-CA" smtClean="0"/>
              <a:t>2020-11-24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31DB905-F387-40B1-9932-E6DDA2B04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DFCEBC0-50D7-4C86-BBD9-9ED43DC80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9E65E-561E-4BEB-B203-46B8815199C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70781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D3E7D2-FDCC-4F16-AFFF-B72797EB1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D4A0976-7303-4837-A37B-D0D124E186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33FCAD1-EDEB-47CF-BCF4-3AB679A7D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5262-0F80-4DC6-B093-7858600A4944}" type="datetimeFigureOut">
              <a:rPr lang="fr-CA" smtClean="0"/>
              <a:t>2020-11-24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69B534C-31CC-49C3-8FBB-2EC0FEABD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E5E750E-70B8-4ED4-9B6A-D4B09550F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9E65E-561E-4BEB-B203-46B8815199C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44181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27D19E9-30BF-4C35-A421-C7FDC9111C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55BDA0D-3C1C-4989-8B61-7786DDF70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270F92E-D18A-4591-9DDF-DD6628271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5262-0F80-4DC6-B093-7858600A4944}" type="datetimeFigureOut">
              <a:rPr lang="fr-CA" smtClean="0"/>
              <a:t>2020-11-24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5CF79E2-7426-4DBD-B517-F98F2E307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69961A1-4AC6-4E0C-871A-CD5497D04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9E65E-561E-4BEB-B203-46B8815199C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94975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DF5C44-9DB6-4DC8-8BB8-954EA7E16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7B9F30-679E-4314-8DF9-44578C756F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F9D09E-A399-4A86-9632-B4E60CDEB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5262-0F80-4DC6-B093-7858600A4944}" type="datetimeFigureOut">
              <a:rPr lang="fr-CA" smtClean="0"/>
              <a:t>2020-11-24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0D3C4BD-4CB4-4CA6-B2D6-042CA4EAD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92B9B0C-E28E-4E2C-90F2-79360A2C6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9E65E-561E-4BEB-B203-46B8815199C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03964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FA4D9A-E243-4DE8-96DF-27BAA52D0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3F9DE56-686C-4EC4-8D59-00EBA5706C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68293C-4AC7-4A94-9924-633356F95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5262-0F80-4DC6-B093-7858600A4944}" type="datetimeFigureOut">
              <a:rPr lang="fr-CA" smtClean="0"/>
              <a:t>2020-11-24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F73A103-2659-41CE-8A5C-2C2768168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9D5E340-0601-489F-B9C4-FDD8896FF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9E65E-561E-4BEB-B203-46B8815199C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18775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BDAB2E-0208-4574-AE95-9DA745F7C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E2FDF74-DBEC-4145-BEC8-FFB2CC1DA2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0A664B9-0A64-4098-B520-2FB3FF5E2F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87A545-AA0C-4B64-A204-DB694F9CB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5262-0F80-4DC6-B093-7858600A4944}" type="datetimeFigureOut">
              <a:rPr lang="fr-CA" smtClean="0"/>
              <a:t>2020-11-24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1ECB697-5332-411F-90A7-5619C980A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98C6B1D-8CCA-4349-96DD-3C7DFB622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9E65E-561E-4BEB-B203-46B8815199C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03350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CE733D-20E2-4960-9892-8C7419127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B977C09-02AA-408F-85E7-F6E3F9528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6086357-4F14-4C08-88E7-211204CBD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CAE2D19-2757-4A1D-97FE-057906F936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0B05D2D-4F68-4F65-8F09-5E1668807A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9AA3472D-05A3-4D57-880A-3353DE473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5262-0F80-4DC6-B093-7858600A4944}" type="datetimeFigureOut">
              <a:rPr lang="fr-CA" smtClean="0"/>
              <a:t>2020-11-24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A6D4BDD-C1FE-46E2-ADDE-F01A2C581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80C17EFF-CAD7-48B6-9F0B-AEE88E9EC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9E65E-561E-4BEB-B203-46B8815199C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08091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FDCAA2-10C4-4E1F-98AC-D31F3375F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916C3DE-4B4C-444D-9377-C4D4F7D29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5262-0F80-4DC6-B093-7858600A4944}" type="datetimeFigureOut">
              <a:rPr lang="fr-CA" smtClean="0"/>
              <a:t>2020-11-24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E55D76A-EE03-47FC-9C46-23240FC38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60FEFE4-B4F6-4AF9-8B1F-882EED0EA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9E65E-561E-4BEB-B203-46B8815199C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56239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38A682D-0C5B-47B0-87A1-D1BA268F0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5262-0F80-4DC6-B093-7858600A4944}" type="datetimeFigureOut">
              <a:rPr lang="fr-CA" smtClean="0"/>
              <a:t>2020-11-24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AB60CE7-1F88-48CF-B40D-63B83B82E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696CE41-1257-448E-A8D4-91EC40C16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9E65E-561E-4BEB-B203-46B8815199C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71297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46CDC8-D9BE-4710-96CB-BA4A34D2D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DADE82C-CF85-4A45-8297-F045D43A1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4531BE5-158C-4867-8DE5-E59718B2F9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E57C42F-E4DE-49FA-BA29-C8AC53AEB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5262-0F80-4DC6-B093-7858600A4944}" type="datetimeFigureOut">
              <a:rPr lang="fr-CA" smtClean="0"/>
              <a:t>2020-11-24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0F571EC-7B13-4D24-BF63-9452957D6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F6EC89C-FA63-439A-B4EA-81700C4B0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9E65E-561E-4BEB-B203-46B8815199C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13324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ED1685-2C98-42F0-B5FE-AFFB9051A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85E54F5-CFF4-4863-8B33-8F9F29087B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BC0AF66-69AB-49FC-9D23-4C0516FDE4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D77BC55-A0AE-48B4-8887-AB557F785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5262-0F80-4DC6-B093-7858600A4944}" type="datetimeFigureOut">
              <a:rPr lang="fr-CA" smtClean="0"/>
              <a:t>2020-11-24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4C5B5AE-DA43-4AA1-8B15-CB3E8DEC4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4DC3777-EC4C-4F86-956B-005C1165D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9E65E-561E-4BEB-B203-46B8815199C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9284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539F9CF-7AE1-4D99-B784-9DCC0623B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E097D19-A1BE-4FC3-99A7-B9992CBB00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09867AE-A355-4A3E-AB89-49CF8EA7AE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B5262-0F80-4DC6-B093-7858600A4944}" type="datetimeFigureOut">
              <a:rPr lang="fr-CA" smtClean="0"/>
              <a:t>2020-11-24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D98E7E6-5953-4C67-BD6B-2883CDE60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0865C-E7AF-4CF7-96D9-AD0960F232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9E65E-561E-4BEB-B203-46B8815199C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29484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ustomXml" Target="../ink/ink47.xml"/><Relationship Id="rId13" Type="http://schemas.openxmlformats.org/officeDocument/2006/relationships/image" Target="../media/image41.png"/><Relationship Id="rId18" Type="http://schemas.openxmlformats.org/officeDocument/2006/relationships/customXml" Target="../ink/ink52.xml"/><Relationship Id="rId3" Type="http://schemas.openxmlformats.org/officeDocument/2006/relationships/image" Target="../media/image36.png"/><Relationship Id="rId21" Type="http://schemas.openxmlformats.org/officeDocument/2006/relationships/image" Target="../media/image45.png"/><Relationship Id="rId7" Type="http://schemas.openxmlformats.org/officeDocument/2006/relationships/image" Target="../media/image38.png"/><Relationship Id="rId12" Type="http://schemas.openxmlformats.org/officeDocument/2006/relationships/customXml" Target="../ink/ink49.xml"/><Relationship Id="rId17" Type="http://schemas.openxmlformats.org/officeDocument/2006/relationships/image" Target="../media/image43.png"/><Relationship Id="rId25" Type="http://schemas.openxmlformats.org/officeDocument/2006/relationships/image" Target="../media/image47.png"/><Relationship Id="rId2" Type="http://schemas.openxmlformats.org/officeDocument/2006/relationships/customXml" Target="../ink/ink44.xml"/><Relationship Id="rId16" Type="http://schemas.openxmlformats.org/officeDocument/2006/relationships/customXml" Target="../ink/ink51.xml"/><Relationship Id="rId20" Type="http://schemas.openxmlformats.org/officeDocument/2006/relationships/customXml" Target="../ink/ink53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46.xml"/><Relationship Id="rId11" Type="http://schemas.openxmlformats.org/officeDocument/2006/relationships/image" Target="../media/image40.png"/><Relationship Id="rId24" Type="http://schemas.openxmlformats.org/officeDocument/2006/relationships/customXml" Target="../ink/ink55.xml"/><Relationship Id="rId5" Type="http://schemas.openxmlformats.org/officeDocument/2006/relationships/image" Target="../media/image37.png"/><Relationship Id="rId15" Type="http://schemas.openxmlformats.org/officeDocument/2006/relationships/image" Target="../media/image42.png"/><Relationship Id="rId23" Type="http://schemas.openxmlformats.org/officeDocument/2006/relationships/image" Target="../media/image46.png"/><Relationship Id="rId10" Type="http://schemas.openxmlformats.org/officeDocument/2006/relationships/customXml" Target="../ink/ink48.xml"/><Relationship Id="rId19" Type="http://schemas.openxmlformats.org/officeDocument/2006/relationships/image" Target="../media/image44.png"/><Relationship Id="rId4" Type="http://schemas.openxmlformats.org/officeDocument/2006/relationships/customXml" Target="../ink/ink45.xml"/><Relationship Id="rId9" Type="http://schemas.openxmlformats.org/officeDocument/2006/relationships/image" Target="../media/image39.png"/><Relationship Id="rId14" Type="http://schemas.openxmlformats.org/officeDocument/2006/relationships/customXml" Target="../ink/ink50.xml"/><Relationship Id="rId22" Type="http://schemas.openxmlformats.org/officeDocument/2006/relationships/customXml" Target="../ink/ink5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3.png"/><Relationship Id="rId18" Type="http://schemas.openxmlformats.org/officeDocument/2006/relationships/customXml" Target="../ink/ink64.xml"/><Relationship Id="rId26" Type="http://schemas.openxmlformats.org/officeDocument/2006/relationships/customXml" Target="../ink/ink68.xml"/><Relationship Id="rId39" Type="http://schemas.openxmlformats.org/officeDocument/2006/relationships/image" Target="../media/image66.png"/><Relationship Id="rId21" Type="http://schemas.openxmlformats.org/officeDocument/2006/relationships/image" Target="../media/image57.png"/><Relationship Id="rId34" Type="http://schemas.openxmlformats.org/officeDocument/2006/relationships/customXml" Target="../ink/ink72.xml"/><Relationship Id="rId42" Type="http://schemas.openxmlformats.org/officeDocument/2006/relationships/customXml" Target="../ink/ink76.xml"/><Relationship Id="rId7" Type="http://schemas.openxmlformats.org/officeDocument/2006/relationships/image" Target="../media/image50.png"/><Relationship Id="rId2" Type="http://schemas.openxmlformats.org/officeDocument/2006/relationships/customXml" Target="../ink/ink56.xml"/><Relationship Id="rId16" Type="http://schemas.openxmlformats.org/officeDocument/2006/relationships/customXml" Target="../ink/ink63.xml"/><Relationship Id="rId20" Type="http://schemas.openxmlformats.org/officeDocument/2006/relationships/customXml" Target="../ink/ink65.xml"/><Relationship Id="rId29" Type="http://schemas.openxmlformats.org/officeDocument/2006/relationships/image" Target="../media/image61.png"/><Relationship Id="rId41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58.xml"/><Relationship Id="rId11" Type="http://schemas.openxmlformats.org/officeDocument/2006/relationships/image" Target="../media/image52.png"/><Relationship Id="rId24" Type="http://schemas.openxmlformats.org/officeDocument/2006/relationships/customXml" Target="../ink/ink67.xml"/><Relationship Id="rId32" Type="http://schemas.openxmlformats.org/officeDocument/2006/relationships/customXml" Target="../ink/ink71.xml"/><Relationship Id="rId37" Type="http://schemas.openxmlformats.org/officeDocument/2006/relationships/image" Target="../media/image65.png"/><Relationship Id="rId40" Type="http://schemas.openxmlformats.org/officeDocument/2006/relationships/customXml" Target="../ink/ink75.xml"/><Relationship Id="rId5" Type="http://schemas.openxmlformats.org/officeDocument/2006/relationships/image" Target="../media/image49.png"/><Relationship Id="rId15" Type="http://schemas.openxmlformats.org/officeDocument/2006/relationships/image" Target="../media/image54.png"/><Relationship Id="rId23" Type="http://schemas.openxmlformats.org/officeDocument/2006/relationships/image" Target="../media/image58.png"/><Relationship Id="rId28" Type="http://schemas.openxmlformats.org/officeDocument/2006/relationships/customXml" Target="../ink/ink69.xml"/><Relationship Id="rId36" Type="http://schemas.openxmlformats.org/officeDocument/2006/relationships/customXml" Target="../ink/ink73.xml"/><Relationship Id="rId10" Type="http://schemas.openxmlformats.org/officeDocument/2006/relationships/customXml" Target="../ink/ink60.xml"/><Relationship Id="rId19" Type="http://schemas.openxmlformats.org/officeDocument/2006/relationships/image" Target="../media/image56.png"/><Relationship Id="rId31" Type="http://schemas.openxmlformats.org/officeDocument/2006/relationships/image" Target="../media/image62.png"/><Relationship Id="rId4" Type="http://schemas.openxmlformats.org/officeDocument/2006/relationships/customXml" Target="../ink/ink57.xml"/><Relationship Id="rId9" Type="http://schemas.openxmlformats.org/officeDocument/2006/relationships/image" Target="../media/image51.png"/><Relationship Id="rId14" Type="http://schemas.openxmlformats.org/officeDocument/2006/relationships/customXml" Target="../ink/ink62.xml"/><Relationship Id="rId22" Type="http://schemas.openxmlformats.org/officeDocument/2006/relationships/customXml" Target="../ink/ink66.xml"/><Relationship Id="rId27" Type="http://schemas.openxmlformats.org/officeDocument/2006/relationships/image" Target="../media/image60.png"/><Relationship Id="rId30" Type="http://schemas.openxmlformats.org/officeDocument/2006/relationships/customXml" Target="../ink/ink70.xml"/><Relationship Id="rId35" Type="http://schemas.openxmlformats.org/officeDocument/2006/relationships/image" Target="../media/image64.png"/><Relationship Id="rId43" Type="http://schemas.openxmlformats.org/officeDocument/2006/relationships/image" Target="../media/image68.png"/><Relationship Id="rId8" Type="http://schemas.openxmlformats.org/officeDocument/2006/relationships/customXml" Target="../ink/ink59.xml"/><Relationship Id="rId3" Type="http://schemas.openxmlformats.org/officeDocument/2006/relationships/image" Target="../media/image48.png"/><Relationship Id="rId12" Type="http://schemas.openxmlformats.org/officeDocument/2006/relationships/customXml" Target="../ink/ink61.xml"/><Relationship Id="rId17" Type="http://schemas.openxmlformats.org/officeDocument/2006/relationships/image" Target="../media/image55.png"/><Relationship Id="rId25" Type="http://schemas.openxmlformats.org/officeDocument/2006/relationships/image" Target="../media/image59.png"/><Relationship Id="rId33" Type="http://schemas.openxmlformats.org/officeDocument/2006/relationships/image" Target="../media/image63.png"/><Relationship Id="rId38" Type="http://schemas.openxmlformats.org/officeDocument/2006/relationships/customXml" Target="../ink/ink7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customXml" Target="../ink/ink7.xml"/><Relationship Id="rId1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5.png"/><Relationship Id="rId17" Type="http://schemas.openxmlformats.org/officeDocument/2006/relationships/customXml" Target="../ink/ink9.xml"/><Relationship Id="rId2" Type="http://schemas.openxmlformats.org/officeDocument/2006/relationships/customXml" Target="../ink/ink1.xml"/><Relationship Id="rId16" Type="http://schemas.openxmlformats.org/officeDocument/2006/relationships/image" Target="../media/image7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11" Type="http://schemas.openxmlformats.org/officeDocument/2006/relationships/customXml" Target="../ink/ink6.xml"/><Relationship Id="rId5" Type="http://schemas.openxmlformats.org/officeDocument/2006/relationships/image" Target="../media/image2.png"/><Relationship Id="rId15" Type="http://schemas.openxmlformats.org/officeDocument/2006/relationships/customXml" Target="../ink/ink8.xml"/><Relationship Id="rId10" Type="http://schemas.openxmlformats.org/officeDocument/2006/relationships/customXml" Target="../ink/ink5.xml"/><Relationship Id="rId19" Type="http://schemas.openxmlformats.org/officeDocument/2006/relationships/customXml" Target="../ink/ink10.xml"/><Relationship Id="rId4" Type="http://schemas.openxmlformats.org/officeDocument/2006/relationships/customXml" Target="../ink/ink2.xml"/><Relationship Id="rId9" Type="http://schemas.openxmlformats.org/officeDocument/2006/relationships/image" Target="../media/image4.png"/><Relationship Id="rId1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14.xml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3.xml"/><Relationship Id="rId5" Type="http://schemas.openxmlformats.org/officeDocument/2006/relationships/image" Target="../media/image11.png"/><Relationship Id="rId10" Type="http://schemas.openxmlformats.org/officeDocument/2006/relationships/customXml" Target="../ink/ink15.xml"/><Relationship Id="rId4" Type="http://schemas.openxmlformats.org/officeDocument/2006/relationships/customXml" Target="../ink/ink12.xml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customXml" Target="../ink/ink24.xml"/><Relationship Id="rId26" Type="http://schemas.openxmlformats.org/officeDocument/2006/relationships/customXml" Target="../ink/ink28.xml"/><Relationship Id="rId39" Type="http://schemas.openxmlformats.org/officeDocument/2006/relationships/image" Target="../media/image27.png"/><Relationship Id="rId21" Type="http://schemas.openxmlformats.org/officeDocument/2006/relationships/image" Target="../media/image18.png"/><Relationship Id="rId34" Type="http://schemas.openxmlformats.org/officeDocument/2006/relationships/customXml" Target="../ink/ink32.xml"/><Relationship Id="rId42" Type="http://schemas.openxmlformats.org/officeDocument/2006/relationships/customXml" Target="../ink/ink36.xml"/><Relationship Id="rId47" Type="http://schemas.openxmlformats.org/officeDocument/2006/relationships/image" Target="../media/image31.png"/><Relationship Id="rId50" Type="http://schemas.openxmlformats.org/officeDocument/2006/relationships/image" Target="../media/image32.png"/><Relationship Id="rId55" Type="http://schemas.openxmlformats.org/officeDocument/2006/relationships/customXml" Target="../ink/ink43.xml"/><Relationship Id="rId7" Type="http://schemas.openxmlformats.org/officeDocument/2006/relationships/image" Target="../media/image3.png"/><Relationship Id="rId2" Type="http://schemas.openxmlformats.org/officeDocument/2006/relationships/customXml" Target="../ink/ink16.xml"/><Relationship Id="rId16" Type="http://schemas.openxmlformats.org/officeDocument/2006/relationships/customXml" Target="../ink/ink23.xml"/><Relationship Id="rId29" Type="http://schemas.openxmlformats.org/officeDocument/2006/relationships/image" Target="../media/image22.png"/><Relationship Id="rId11" Type="http://schemas.openxmlformats.org/officeDocument/2006/relationships/image" Target="../media/image130.png"/><Relationship Id="rId24" Type="http://schemas.openxmlformats.org/officeDocument/2006/relationships/customXml" Target="../ink/ink27.xml"/><Relationship Id="rId32" Type="http://schemas.openxmlformats.org/officeDocument/2006/relationships/customXml" Target="../ink/ink31.xml"/><Relationship Id="rId37" Type="http://schemas.openxmlformats.org/officeDocument/2006/relationships/image" Target="../media/image26.png"/><Relationship Id="rId40" Type="http://schemas.openxmlformats.org/officeDocument/2006/relationships/customXml" Target="../ink/ink35.xml"/><Relationship Id="rId45" Type="http://schemas.openxmlformats.org/officeDocument/2006/relationships/image" Target="../media/image30.png"/><Relationship Id="rId53" Type="http://schemas.openxmlformats.org/officeDocument/2006/relationships/customXml" Target="../ink/ink42.xml"/><Relationship Id="rId5" Type="http://schemas.openxmlformats.org/officeDocument/2006/relationships/image" Target="../media/image110.png"/><Relationship Id="rId10" Type="http://schemas.openxmlformats.org/officeDocument/2006/relationships/customXml" Target="../ink/ink20.xml"/><Relationship Id="rId19" Type="http://schemas.openxmlformats.org/officeDocument/2006/relationships/image" Target="../media/image17.png"/><Relationship Id="rId31" Type="http://schemas.openxmlformats.org/officeDocument/2006/relationships/image" Target="../media/image23.png"/><Relationship Id="rId44" Type="http://schemas.openxmlformats.org/officeDocument/2006/relationships/customXml" Target="../ink/ink37.xml"/><Relationship Id="rId52" Type="http://schemas.openxmlformats.org/officeDocument/2006/relationships/image" Target="../media/image33.png"/><Relationship Id="rId4" Type="http://schemas.openxmlformats.org/officeDocument/2006/relationships/customXml" Target="../ink/ink17.xml"/><Relationship Id="rId9" Type="http://schemas.openxmlformats.org/officeDocument/2006/relationships/image" Target="../media/image120.png"/><Relationship Id="rId14" Type="http://schemas.openxmlformats.org/officeDocument/2006/relationships/customXml" Target="../ink/ink22.xml"/><Relationship Id="rId22" Type="http://schemas.openxmlformats.org/officeDocument/2006/relationships/customXml" Target="../ink/ink26.xml"/><Relationship Id="rId27" Type="http://schemas.openxmlformats.org/officeDocument/2006/relationships/image" Target="../media/image21.png"/><Relationship Id="rId30" Type="http://schemas.openxmlformats.org/officeDocument/2006/relationships/customXml" Target="../ink/ink30.xml"/><Relationship Id="rId35" Type="http://schemas.openxmlformats.org/officeDocument/2006/relationships/image" Target="../media/image25.png"/><Relationship Id="rId43" Type="http://schemas.openxmlformats.org/officeDocument/2006/relationships/image" Target="../media/image29.png"/><Relationship Id="rId48" Type="http://schemas.openxmlformats.org/officeDocument/2006/relationships/customXml" Target="../ink/ink39.xml"/><Relationship Id="rId56" Type="http://schemas.openxmlformats.org/officeDocument/2006/relationships/image" Target="../media/image35.png"/><Relationship Id="rId8" Type="http://schemas.openxmlformats.org/officeDocument/2006/relationships/customXml" Target="../ink/ink19.xml"/><Relationship Id="rId51" Type="http://schemas.openxmlformats.org/officeDocument/2006/relationships/customXml" Target="../ink/ink41.xml"/><Relationship Id="rId3" Type="http://schemas.openxmlformats.org/officeDocument/2006/relationships/image" Target="../media/image10.png"/><Relationship Id="rId12" Type="http://schemas.openxmlformats.org/officeDocument/2006/relationships/customXml" Target="../ink/ink21.xml"/><Relationship Id="rId17" Type="http://schemas.openxmlformats.org/officeDocument/2006/relationships/image" Target="../media/image16.png"/><Relationship Id="rId25" Type="http://schemas.openxmlformats.org/officeDocument/2006/relationships/image" Target="../media/image20.png"/><Relationship Id="rId33" Type="http://schemas.openxmlformats.org/officeDocument/2006/relationships/image" Target="../media/image24.png"/><Relationship Id="rId38" Type="http://schemas.openxmlformats.org/officeDocument/2006/relationships/customXml" Target="../ink/ink34.xml"/><Relationship Id="rId46" Type="http://schemas.openxmlformats.org/officeDocument/2006/relationships/customXml" Target="../ink/ink38.xml"/><Relationship Id="rId20" Type="http://schemas.openxmlformats.org/officeDocument/2006/relationships/customXml" Target="../ink/ink25.xml"/><Relationship Id="rId41" Type="http://schemas.openxmlformats.org/officeDocument/2006/relationships/image" Target="../media/image28.png"/><Relationship Id="rId5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8.xml"/><Relationship Id="rId15" Type="http://schemas.openxmlformats.org/officeDocument/2006/relationships/image" Target="../media/image15.png"/><Relationship Id="rId23" Type="http://schemas.openxmlformats.org/officeDocument/2006/relationships/image" Target="../media/image19.png"/><Relationship Id="rId28" Type="http://schemas.openxmlformats.org/officeDocument/2006/relationships/customXml" Target="../ink/ink29.xml"/><Relationship Id="rId36" Type="http://schemas.openxmlformats.org/officeDocument/2006/relationships/customXml" Target="../ink/ink33.xml"/><Relationship Id="rId49" Type="http://schemas.openxmlformats.org/officeDocument/2006/relationships/customXml" Target="../ink/ink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736A33-1794-45C9-9D26-9D39C60BE8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006157"/>
          </a:xfrm>
        </p:spPr>
        <p:txBody>
          <a:bodyPr>
            <a:noAutofit/>
          </a:bodyPr>
          <a:lstStyle/>
          <a:p>
            <a:r>
              <a:rPr lang="fr-CA" sz="3600" dirty="0">
                <a:solidFill>
                  <a:srgbClr val="C00000"/>
                </a:solidFill>
              </a:rPr>
              <a:t>Méthode </a:t>
            </a:r>
            <a:r>
              <a:rPr lang="fr-CA" sz="3600" dirty="0" err="1">
                <a:solidFill>
                  <a:srgbClr val="C00000"/>
                </a:solidFill>
              </a:rPr>
              <a:t>tabulaire:Quine</a:t>
            </a:r>
            <a:r>
              <a:rPr lang="fr-CA" sz="3600" dirty="0">
                <a:solidFill>
                  <a:srgbClr val="C00000"/>
                </a:solidFill>
              </a:rPr>
              <a:t> </a:t>
            </a:r>
            <a:r>
              <a:rPr lang="fr-CA" sz="3600" dirty="0" err="1">
                <a:solidFill>
                  <a:srgbClr val="C00000"/>
                </a:solidFill>
              </a:rPr>
              <a:t>McCluskey</a:t>
            </a:r>
            <a:endParaRPr lang="fr-CA" sz="3600" dirty="0">
              <a:solidFill>
                <a:srgbClr val="C0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3882432-3F15-442B-AAB7-CB6589AB47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97760"/>
            <a:ext cx="9144000" cy="286004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fr-CA" dirty="0"/>
              <a:t>Principe:</a:t>
            </a:r>
          </a:p>
          <a:p>
            <a:pPr algn="l"/>
            <a:r>
              <a:rPr lang="fr-CA" dirty="0"/>
              <a:t>1- créer une liste dans laquelle on classe les </a:t>
            </a:r>
            <a:r>
              <a:rPr lang="fr-CA" dirty="0" err="1"/>
              <a:t>mintermes</a:t>
            </a:r>
            <a:r>
              <a:rPr lang="fr-CA" dirty="0"/>
              <a:t> dans des groupes selon le nombre de ‘1’ dans le </a:t>
            </a:r>
            <a:r>
              <a:rPr lang="fr-CA" dirty="0" err="1"/>
              <a:t>minterme</a:t>
            </a:r>
            <a:endParaRPr lang="fr-CA" dirty="0"/>
          </a:p>
          <a:p>
            <a:pPr algn="l"/>
            <a:r>
              <a:rPr lang="fr-CA" dirty="0"/>
              <a:t>2- comparer les groupes voisines: càd groupe 0 et 1, 1 et 2, 2 et 3 et ainsi de suite, et simplifier les </a:t>
            </a:r>
            <a:r>
              <a:rPr lang="fr-CA" dirty="0" err="1"/>
              <a:t>mintermes</a:t>
            </a:r>
            <a:r>
              <a:rPr lang="fr-CA" dirty="0"/>
              <a:t> voisins. Suite à cette comparaison, on crée une nouvelle liste.</a:t>
            </a:r>
          </a:p>
          <a:p>
            <a:pPr algn="l"/>
            <a:r>
              <a:rPr lang="fr-CA" dirty="0"/>
              <a:t>3- on recommence l’étape sur la nouvelle liste jusqu’à il n’y a plus de simplification à faire.</a:t>
            </a:r>
          </a:p>
          <a:p>
            <a:pPr algn="l"/>
            <a:r>
              <a:rPr lang="fr-CA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3442152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DDB61C-3DFE-46F0-828C-CD4856197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899B0D38-D836-4A68-8DD2-C61BE80B8F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0414330"/>
              </p:ext>
            </p:extLst>
          </p:nvPr>
        </p:nvGraphicFramePr>
        <p:xfrm>
          <a:off x="838207" y="2433320"/>
          <a:ext cx="10515593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5963">
                  <a:extLst>
                    <a:ext uri="{9D8B030D-6E8A-4147-A177-3AD203B41FA5}">
                      <a16:colId xmlns:a16="http://schemas.microsoft.com/office/drawing/2014/main" val="3802336865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1041873242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3700894541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441926226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1491834896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180162721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1893393642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1673541539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777427553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2655351829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3282596265"/>
                    </a:ext>
                  </a:extLst>
                </a:gridCol>
              </a:tblGrid>
              <a:tr h="276225">
                <a:tc>
                  <a:txBody>
                    <a:bodyPr/>
                    <a:lstStyle/>
                    <a:p>
                      <a:r>
                        <a:rPr lang="fr-CA" dirty="0"/>
                        <a:t>ABCD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767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011-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0364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-110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053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01-1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0778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-00-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085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--10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508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26564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61708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DDB61C-3DFE-46F0-828C-CD4856197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CA" sz="3200" dirty="0">
                <a:solidFill>
                  <a:srgbClr val="C00000"/>
                </a:solidFill>
              </a:rPr>
              <a:t>Solution: f(A,B,C,D) = A’BD+B’C’+CD’</a:t>
            </a:r>
            <a:br>
              <a:rPr lang="fr-CA" sz="3200" dirty="0">
                <a:solidFill>
                  <a:srgbClr val="C00000"/>
                </a:solidFill>
              </a:rPr>
            </a:br>
            <a:r>
              <a:rPr lang="fr-CA" sz="3200" dirty="0">
                <a:solidFill>
                  <a:srgbClr val="C00000"/>
                </a:solidFill>
              </a:rPr>
              <a:t>E: essentiel</a:t>
            </a:r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899B0D38-D836-4A68-8DD2-C61BE80B8F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7905182"/>
              </p:ext>
            </p:extLst>
          </p:nvPr>
        </p:nvGraphicFramePr>
        <p:xfrm>
          <a:off x="838207" y="2433320"/>
          <a:ext cx="10515593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5963">
                  <a:extLst>
                    <a:ext uri="{9D8B030D-6E8A-4147-A177-3AD203B41FA5}">
                      <a16:colId xmlns:a16="http://schemas.microsoft.com/office/drawing/2014/main" val="3802336865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1041873242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3700894541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441926226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1491834896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180162721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1893393642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1673541539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777427553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2655351829"/>
                    </a:ext>
                  </a:extLst>
                </a:gridCol>
                <a:gridCol w="955963">
                  <a:extLst>
                    <a:ext uri="{9D8B030D-6E8A-4147-A177-3AD203B41FA5}">
                      <a16:colId xmlns:a16="http://schemas.microsoft.com/office/drawing/2014/main" val="3282596265"/>
                    </a:ext>
                  </a:extLst>
                </a:gridCol>
              </a:tblGrid>
              <a:tr h="276225">
                <a:tc>
                  <a:txBody>
                    <a:bodyPr/>
                    <a:lstStyle/>
                    <a:p>
                      <a:r>
                        <a:rPr lang="fr-CA" dirty="0"/>
                        <a:t>ABCD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767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011-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0364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-110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053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01-1</a:t>
                      </a:r>
                      <a:r>
                        <a:rPr lang="fr-CA" dirty="0">
                          <a:highlight>
                            <a:srgbClr val="FFFF00"/>
                          </a:highlight>
                        </a:rPr>
                        <a:t>(E)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0778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-00- </a:t>
                      </a:r>
                      <a:r>
                        <a:rPr lang="fr-CA" dirty="0">
                          <a:highlight>
                            <a:srgbClr val="FFFF00"/>
                          </a:highlight>
                        </a:rPr>
                        <a:t>(E)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085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--10</a:t>
                      </a:r>
                      <a:r>
                        <a:rPr lang="fr-CA" dirty="0">
                          <a:highlight>
                            <a:srgbClr val="FFFF00"/>
                          </a:highlight>
                        </a:rPr>
                        <a:t>(E)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508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2656443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87A16CF5-C427-4B07-9D9D-0B129740A7CC}"/>
                  </a:ext>
                </a:extLst>
              </p14:cNvPr>
              <p14:cNvContentPartPr/>
              <p14:nvPr/>
            </p14:nvContentPartPr>
            <p14:xfrm>
              <a:off x="6810360" y="4702720"/>
              <a:ext cx="466200" cy="20592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87A16CF5-C427-4B07-9D9D-0B129740A7C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01360" y="4693720"/>
                <a:ext cx="483840" cy="223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0" name="Groupe 9">
            <a:extLst>
              <a:ext uri="{FF2B5EF4-FFF2-40B4-BE49-F238E27FC236}">
                <a16:creationId xmlns:a16="http://schemas.microsoft.com/office/drawing/2014/main" id="{5DCE4ACA-70B3-4B42-A24E-73E3CAD4F7A3}"/>
              </a:ext>
            </a:extLst>
          </p:cNvPr>
          <p:cNvGrpSpPr/>
          <p:nvPr/>
        </p:nvGrpSpPr>
        <p:grpSpPr>
          <a:xfrm>
            <a:off x="2022720" y="4765360"/>
            <a:ext cx="457560" cy="292320"/>
            <a:chOff x="2022720" y="4765360"/>
            <a:chExt cx="457560" cy="292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8" name="Encre 7">
                  <a:extLst>
                    <a:ext uri="{FF2B5EF4-FFF2-40B4-BE49-F238E27FC236}">
                      <a16:creationId xmlns:a16="http://schemas.microsoft.com/office/drawing/2014/main" id="{6130ECD7-D6FB-43D2-B90E-9F4F71115571}"/>
                    </a:ext>
                  </a:extLst>
                </p14:cNvPr>
                <p14:cNvContentPartPr/>
                <p14:nvPr/>
              </p14:nvContentPartPr>
              <p14:xfrm>
                <a:off x="2141520" y="4765360"/>
                <a:ext cx="24480" cy="7200"/>
              </p14:xfrm>
            </p:contentPart>
          </mc:Choice>
          <mc:Fallback xmlns="">
            <p:pic>
              <p:nvPicPr>
                <p:cNvPr id="8" name="Encre 7">
                  <a:extLst>
                    <a:ext uri="{FF2B5EF4-FFF2-40B4-BE49-F238E27FC236}">
                      <a16:creationId xmlns:a16="http://schemas.microsoft.com/office/drawing/2014/main" id="{6130ECD7-D6FB-43D2-B90E-9F4F71115571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132880" y="4756360"/>
                  <a:ext cx="42120" cy="2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CD4695F5-D142-47D2-A01E-A73CE24C6915}"/>
                    </a:ext>
                  </a:extLst>
                </p14:cNvPr>
                <p14:cNvContentPartPr/>
                <p14:nvPr/>
              </p14:nvContentPartPr>
              <p14:xfrm>
                <a:off x="2022720" y="4776880"/>
                <a:ext cx="457560" cy="280800"/>
              </p14:xfrm>
            </p:contentPart>
          </mc:Choice>
          <mc:Fallback xmlns=""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CD4695F5-D142-47D2-A01E-A73CE24C6915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13720" y="4768240"/>
                  <a:ext cx="475200" cy="298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1" name="Encre 10">
                <a:extLst>
                  <a:ext uri="{FF2B5EF4-FFF2-40B4-BE49-F238E27FC236}">
                    <a16:creationId xmlns:a16="http://schemas.microsoft.com/office/drawing/2014/main" id="{2D75B3AA-0141-43D5-879F-24D1CD3CA7B1}"/>
                  </a:ext>
                </a:extLst>
              </p14:cNvPr>
              <p14:cNvContentPartPr/>
              <p14:nvPr/>
            </p14:nvContentPartPr>
            <p14:xfrm>
              <a:off x="3008760" y="4786960"/>
              <a:ext cx="537480" cy="294840"/>
            </p14:xfrm>
          </p:contentPart>
        </mc:Choice>
        <mc:Fallback xmlns="">
          <p:pic>
            <p:nvPicPr>
              <p:cNvPr id="11" name="Encre 10">
                <a:extLst>
                  <a:ext uri="{FF2B5EF4-FFF2-40B4-BE49-F238E27FC236}">
                    <a16:creationId xmlns:a16="http://schemas.microsoft.com/office/drawing/2014/main" id="{2D75B3AA-0141-43D5-879F-24D1CD3CA7B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00120" y="4778320"/>
                <a:ext cx="555120" cy="31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2" name="Encre 11">
                <a:extLst>
                  <a:ext uri="{FF2B5EF4-FFF2-40B4-BE49-F238E27FC236}">
                    <a16:creationId xmlns:a16="http://schemas.microsoft.com/office/drawing/2014/main" id="{3B6BF72F-351E-470D-BE19-378E5169DAA4}"/>
                  </a:ext>
                </a:extLst>
              </p14:cNvPr>
              <p14:cNvContentPartPr/>
              <p14:nvPr/>
            </p14:nvContentPartPr>
            <p14:xfrm>
              <a:off x="7758600" y="4755640"/>
              <a:ext cx="311040" cy="225360"/>
            </p14:xfrm>
          </p:contentPart>
        </mc:Choice>
        <mc:Fallback xmlns="">
          <p:pic>
            <p:nvPicPr>
              <p:cNvPr id="12" name="Encre 11">
                <a:extLst>
                  <a:ext uri="{FF2B5EF4-FFF2-40B4-BE49-F238E27FC236}">
                    <a16:creationId xmlns:a16="http://schemas.microsoft.com/office/drawing/2014/main" id="{3B6BF72F-351E-470D-BE19-378E5169DAA4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749960" y="4746640"/>
                <a:ext cx="328680" cy="24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3" name="Encre 12">
                <a:extLst>
                  <a:ext uri="{FF2B5EF4-FFF2-40B4-BE49-F238E27FC236}">
                    <a16:creationId xmlns:a16="http://schemas.microsoft.com/office/drawing/2014/main" id="{8FD7BED6-AEFC-482A-BF2C-4A50D89FDDFA}"/>
                  </a:ext>
                </a:extLst>
              </p14:cNvPr>
              <p14:cNvContentPartPr/>
              <p14:nvPr/>
            </p14:nvContentPartPr>
            <p14:xfrm>
              <a:off x="8622600" y="4725400"/>
              <a:ext cx="612720" cy="201960"/>
            </p14:xfrm>
          </p:contentPart>
        </mc:Choice>
        <mc:Fallback xmlns="">
          <p:pic>
            <p:nvPicPr>
              <p:cNvPr id="13" name="Encre 12">
                <a:extLst>
                  <a:ext uri="{FF2B5EF4-FFF2-40B4-BE49-F238E27FC236}">
                    <a16:creationId xmlns:a16="http://schemas.microsoft.com/office/drawing/2014/main" id="{8FD7BED6-AEFC-482A-BF2C-4A50D89FDDFA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613960" y="4716400"/>
                <a:ext cx="630360" cy="219600"/>
              </a:xfrm>
              <a:prstGeom prst="rect">
                <a:avLst/>
              </a:prstGeom>
            </p:spPr>
          </p:pic>
        </mc:Fallback>
      </mc:AlternateContent>
      <p:grpSp>
        <p:nvGrpSpPr>
          <p:cNvPr id="15" name="Groupe 14">
            <a:extLst>
              <a:ext uri="{FF2B5EF4-FFF2-40B4-BE49-F238E27FC236}">
                <a16:creationId xmlns:a16="http://schemas.microsoft.com/office/drawing/2014/main" id="{D97C51EE-13BD-4353-A383-B34F0C36AE32}"/>
              </a:ext>
            </a:extLst>
          </p:cNvPr>
          <p:cNvGrpSpPr/>
          <p:nvPr/>
        </p:nvGrpSpPr>
        <p:grpSpPr>
          <a:xfrm>
            <a:off x="3985800" y="4685080"/>
            <a:ext cx="1395360" cy="288360"/>
            <a:chOff x="3985800" y="4685080"/>
            <a:chExt cx="1395360" cy="288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3" name="Encre 2">
                  <a:extLst>
                    <a:ext uri="{FF2B5EF4-FFF2-40B4-BE49-F238E27FC236}">
                      <a16:creationId xmlns:a16="http://schemas.microsoft.com/office/drawing/2014/main" id="{C7D52CE8-5870-4115-AD21-031A589F74B1}"/>
                    </a:ext>
                  </a:extLst>
                </p14:cNvPr>
                <p14:cNvContentPartPr/>
                <p14:nvPr/>
              </p14:nvContentPartPr>
              <p14:xfrm>
                <a:off x="4948800" y="4804600"/>
                <a:ext cx="2520" cy="5760"/>
              </p14:xfrm>
            </p:contentPart>
          </mc:Choice>
          <mc:Fallback xmlns="">
            <p:pic>
              <p:nvPicPr>
                <p:cNvPr id="3" name="Encre 2">
                  <a:extLst>
                    <a:ext uri="{FF2B5EF4-FFF2-40B4-BE49-F238E27FC236}">
                      <a16:creationId xmlns:a16="http://schemas.microsoft.com/office/drawing/2014/main" id="{C7D52CE8-5870-4115-AD21-031A589F74B1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939800" y="4795960"/>
                  <a:ext cx="2016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5" name="Encre 4">
                  <a:extLst>
                    <a:ext uri="{FF2B5EF4-FFF2-40B4-BE49-F238E27FC236}">
                      <a16:creationId xmlns:a16="http://schemas.microsoft.com/office/drawing/2014/main" id="{01824A6F-7D46-4A4E-ADCD-D5E896295AE6}"/>
                    </a:ext>
                  </a:extLst>
                </p14:cNvPr>
                <p14:cNvContentPartPr/>
                <p14:nvPr/>
              </p14:nvContentPartPr>
              <p14:xfrm>
                <a:off x="4884000" y="4685080"/>
                <a:ext cx="497160" cy="288360"/>
              </p14:xfrm>
            </p:contentPart>
          </mc:Choice>
          <mc:Fallback xmlns="">
            <p:pic>
              <p:nvPicPr>
                <p:cNvPr id="5" name="Encre 4">
                  <a:extLst>
                    <a:ext uri="{FF2B5EF4-FFF2-40B4-BE49-F238E27FC236}">
                      <a16:creationId xmlns:a16="http://schemas.microsoft.com/office/drawing/2014/main" id="{01824A6F-7D46-4A4E-ADCD-D5E896295AE6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4875360" y="4676080"/>
                  <a:ext cx="514800" cy="30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4" name="Encre 13">
                  <a:extLst>
                    <a:ext uri="{FF2B5EF4-FFF2-40B4-BE49-F238E27FC236}">
                      <a16:creationId xmlns:a16="http://schemas.microsoft.com/office/drawing/2014/main" id="{1F3A1CB9-6F85-4D60-96FD-F66FBE5B690E}"/>
                    </a:ext>
                  </a:extLst>
                </p14:cNvPr>
                <p14:cNvContentPartPr/>
                <p14:nvPr/>
              </p14:nvContentPartPr>
              <p14:xfrm>
                <a:off x="3985800" y="4691560"/>
                <a:ext cx="573840" cy="261000"/>
              </p14:xfrm>
            </p:contentPart>
          </mc:Choice>
          <mc:Fallback xmlns="">
            <p:pic>
              <p:nvPicPr>
                <p:cNvPr id="14" name="Encre 13">
                  <a:extLst>
                    <a:ext uri="{FF2B5EF4-FFF2-40B4-BE49-F238E27FC236}">
                      <a16:creationId xmlns:a16="http://schemas.microsoft.com/office/drawing/2014/main" id="{1F3A1CB9-6F85-4D60-96FD-F66FBE5B690E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977160" y="4682560"/>
                  <a:ext cx="591480" cy="278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6" name="Encre 15">
                <a:extLst>
                  <a:ext uri="{FF2B5EF4-FFF2-40B4-BE49-F238E27FC236}">
                    <a16:creationId xmlns:a16="http://schemas.microsoft.com/office/drawing/2014/main" id="{9A8EE34F-95E5-493E-A6AE-94AB332CB739}"/>
                  </a:ext>
                </a:extLst>
              </p14:cNvPr>
              <p14:cNvContentPartPr/>
              <p14:nvPr/>
            </p14:nvContentPartPr>
            <p14:xfrm>
              <a:off x="5978760" y="4718920"/>
              <a:ext cx="448920" cy="235800"/>
            </p14:xfrm>
          </p:contentPart>
        </mc:Choice>
        <mc:Fallback xmlns="">
          <p:pic>
            <p:nvPicPr>
              <p:cNvPr id="16" name="Encre 15">
                <a:extLst>
                  <a:ext uri="{FF2B5EF4-FFF2-40B4-BE49-F238E27FC236}">
                    <a16:creationId xmlns:a16="http://schemas.microsoft.com/office/drawing/2014/main" id="{9A8EE34F-95E5-493E-A6AE-94AB332CB739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5969760" y="4710280"/>
                <a:ext cx="466560" cy="25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7" name="Encre 16">
                <a:extLst>
                  <a:ext uri="{FF2B5EF4-FFF2-40B4-BE49-F238E27FC236}">
                    <a16:creationId xmlns:a16="http://schemas.microsoft.com/office/drawing/2014/main" id="{F6C1EB4A-103B-4BDD-A345-64B9D155EB1A}"/>
                  </a:ext>
                </a:extLst>
              </p14:cNvPr>
              <p14:cNvContentPartPr/>
              <p14:nvPr/>
            </p14:nvContentPartPr>
            <p14:xfrm>
              <a:off x="9655800" y="4720720"/>
              <a:ext cx="328320" cy="191520"/>
            </p14:xfrm>
          </p:contentPart>
        </mc:Choice>
        <mc:Fallback xmlns="">
          <p:pic>
            <p:nvPicPr>
              <p:cNvPr id="17" name="Encre 16">
                <a:extLst>
                  <a:ext uri="{FF2B5EF4-FFF2-40B4-BE49-F238E27FC236}">
                    <a16:creationId xmlns:a16="http://schemas.microsoft.com/office/drawing/2014/main" id="{F6C1EB4A-103B-4BDD-A345-64B9D155EB1A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9647160" y="4712080"/>
                <a:ext cx="345960" cy="20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8" name="Encre 17">
                <a:extLst>
                  <a:ext uri="{FF2B5EF4-FFF2-40B4-BE49-F238E27FC236}">
                    <a16:creationId xmlns:a16="http://schemas.microsoft.com/office/drawing/2014/main" id="{4C1F6080-E89A-4B51-9597-FE39AFF5F2FA}"/>
                  </a:ext>
                </a:extLst>
              </p14:cNvPr>
              <p14:cNvContentPartPr/>
              <p14:nvPr/>
            </p14:nvContentPartPr>
            <p14:xfrm>
              <a:off x="10582800" y="4753840"/>
              <a:ext cx="613080" cy="152280"/>
            </p14:xfrm>
          </p:contentPart>
        </mc:Choice>
        <mc:Fallback xmlns="">
          <p:pic>
            <p:nvPicPr>
              <p:cNvPr id="18" name="Encre 17">
                <a:extLst>
                  <a:ext uri="{FF2B5EF4-FFF2-40B4-BE49-F238E27FC236}">
                    <a16:creationId xmlns:a16="http://schemas.microsoft.com/office/drawing/2014/main" id="{4C1F6080-E89A-4B51-9597-FE39AFF5F2FA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0573800" y="4745200"/>
                <a:ext cx="630720" cy="169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529158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E1FA0F-2C78-4F1C-B8A0-5C19C95A4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Solution Karnaugh</a:t>
            </a:r>
          </a:p>
        </p:txBody>
      </p:sp>
      <p:graphicFrame>
        <p:nvGraphicFramePr>
          <p:cNvPr id="8" name="Tableau 8">
            <a:extLst>
              <a:ext uri="{FF2B5EF4-FFF2-40B4-BE49-F238E27FC236}">
                <a16:creationId xmlns:a16="http://schemas.microsoft.com/office/drawing/2014/main" id="{86B6341F-65E9-4DEE-91EA-5834C3BD9A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8214518"/>
              </p:ext>
            </p:extLst>
          </p:nvPr>
        </p:nvGraphicFramePr>
        <p:xfrm>
          <a:off x="3825240" y="2105024"/>
          <a:ext cx="4541520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8304">
                  <a:extLst>
                    <a:ext uri="{9D8B030D-6E8A-4147-A177-3AD203B41FA5}">
                      <a16:colId xmlns:a16="http://schemas.microsoft.com/office/drawing/2014/main" val="3048608734"/>
                    </a:ext>
                  </a:extLst>
                </a:gridCol>
                <a:gridCol w="908304">
                  <a:extLst>
                    <a:ext uri="{9D8B030D-6E8A-4147-A177-3AD203B41FA5}">
                      <a16:colId xmlns:a16="http://schemas.microsoft.com/office/drawing/2014/main" val="718697055"/>
                    </a:ext>
                  </a:extLst>
                </a:gridCol>
                <a:gridCol w="908304">
                  <a:extLst>
                    <a:ext uri="{9D8B030D-6E8A-4147-A177-3AD203B41FA5}">
                      <a16:colId xmlns:a16="http://schemas.microsoft.com/office/drawing/2014/main" val="1917942900"/>
                    </a:ext>
                  </a:extLst>
                </a:gridCol>
                <a:gridCol w="908304">
                  <a:extLst>
                    <a:ext uri="{9D8B030D-6E8A-4147-A177-3AD203B41FA5}">
                      <a16:colId xmlns:a16="http://schemas.microsoft.com/office/drawing/2014/main" val="3820179535"/>
                    </a:ext>
                  </a:extLst>
                </a:gridCol>
                <a:gridCol w="908304">
                  <a:extLst>
                    <a:ext uri="{9D8B030D-6E8A-4147-A177-3AD203B41FA5}">
                      <a16:colId xmlns:a16="http://schemas.microsoft.com/office/drawing/2014/main" val="3005980473"/>
                    </a:ext>
                  </a:extLst>
                </a:gridCol>
              </a:tblGrid>
              <a:tr h="276733">
                <a:tc>
                  <a:txBody>
                    <a:bodyPr/>
                    <a:lstStyle/>
                    <a:p>
                      <a:r>
                        <a:rPr lang="fr-CA" dirty="0"/>
                        <a:t>AB\CD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4743224"/>
                  </a:ext>
                </a:extLst>
              </a:tr>
              <a:tr h="276733">
                <a:tc>
                  <a:txBody>
                    <a:bodyPr/>
                    <a:lstStyle/>
                    <a:p>
                      <a:r>
                        <a:rPr lang="fr-CA" dirty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8111312"/>
                  </a:ext>
                </a:extLst>
              </a:tr>
              <a:tr h="276733">
                <a:tc>
                  <a:txBody>
                    <a:bodyPr/>
                    <a:lstStyle/>
                    <a:p>
                      <a:r>
                        <a:rPr lang="fr-CA" dirty="0"/>
                        <a:t>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901351"/>
                  </a:ext>
                </a:extLst>
              </a:tr>
              <a:tr h="276733">
                <a:tc>
                  <a:txBody>
                    <a:bodyPr/>
                    <a:lstStyle/>
                    <a:p>
                      <a:r>
                        <a:rPr lang="fr-CA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192009"/>
                  </a:ext>
                </a:extLst>
              </a:tr>
              <a:tr h="276733"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8518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41108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E1FA0F-2C78-4F1C-B8A0-5C19C95A4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Karnaugh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sz="3200" dirty="0" err="1">
                <a:solidFill>
                  <a:srgbClr val="C00000"/>
                </a:solidFill>
              </a:rPr>
              <a:t>Solution:f</a:t>
            </a:r>
            <a:r>
              <a:rPr lang="fr-CA" sz="3200" dirty="0">
                <a:solidFill>
                  <a:srgbClr val="C00000"/>
                </a:solidFill>
              </a:rPr>
              <a:t>(A,B,C,D) = A’BD+B’C’+CD’</a:t>
            </a:r>
          </a:p>
        </p:txBody>
      </p:sp>
      <p:graphicFrame>
        <p:nvGraphicFramePr>
          <p:cNvPr id="8" name="Tableau 8">
            <a:extLst>
              <a:ext uri="{FF2B5EF4-FFF2-40B4-BE49-F238E27FC236}">
                <a16:creationId xmlns:a16="http://schemas.microsoft.com/office/drawing/2014/main" id="{86B6341F-65E9-4DEE-91EA-5834C3BD9A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1377310"/>
              </p:ext>
            </p:extLst>
          </p:nvPr>
        </p:nvGraphicFramePr>
        <p:xfrm>
          <a:off x="3825240" y="2105024"/>
          <a:ext cx="4541520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8304">
                  <a:extLst>
                    <a:ext uri="{9D8B030D-6E8A-4147-A177-3AD203B41FA5}">
                      <a16:colId xmlns:a16="http://schemas.microsoft.com/office/drawing/2014/main" val="3048608734"/>
                    </a:ext>
                  </a:extLst>
                </a:gridCol>
                <a:gridCol w="941115">
                  <a:extLst>
                    <a:ext uri="{9D8B030D-6E8A-4147-A177-3AD203B41FA5}">
                      <a16:colId xmlns:a16="http://schemas.microsoft.com/office/drawing/2014/main" val="718697055"/>
                    </a:ext>
                  </a:extLst>
                </a:gridCol>
                <a:gridCol w="875493">
                  <a:extLst>
                    <a:ext uri="{9D8B030D-6E8A-4147-A177-3AD203B41FA5}">
                      <a16:colId xmlns:a16="http://schemas.microsoft.com/office/drawing/2014/main" val="1917942900"/>
                    </a:ext>
                  </a:extLst>
                </a:gridCol>
                <a:gridCol w="908304">
                  <a:extLst>
                    <a:ext uri="{9D8B030D-6E8A-4147-A177-3AD203B41FA5}">
                      <a16:colId xmlns:a16="http://schemas.microsoft.com/office/drawing/2014/main" val="3820179535"/>
                    </a:ext>
                  </a:extLst>
                </a:gridCol>
                <a:gridCol w="908304">
                  <a:extLst>
                    <a:ext uri="{9D8B030D-6E8A-4147-A177-3AD203B41FA5}">
                      <a16:colId xmlns:a16="http://schemas.microsoft.com/office/drawing/2014/main" val="3005980473"/>
                    </a:ext>
                  </a:extLst>
                </a:gridCol>
              </a:tblGrid>
              <a:tr h="276733">
                <a:tc>
                  <a:txBody>
                    <a:bodyPr/>
                    <a:lstStyle/>
                    <a:p>
                      <a:r>
                        <a:rPr lang="fr-CA" dirty="0"/>
                        <a:t>AB\CD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4743224"/>
                  </a:ext>
                </a:extLst>
              </a:tr>
              <a:tr h="276733">
                <a:tc>
                  <a:txBody>
                    <a:bodyPr/>
                    <a:lstStyle/>
                    <a:p>
                      <a:r>
                        <a:rPr lang="fr-CA" dirty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8111312"/>
                  </a:ext>
                </a:extLst>
              </a:tr>
              <a:tr h="276733">
                <a:tc>
                  <a:txBody>
                    <a:bodyPr/>
                    <a:lstStyle/>
                    <a:p>
                      <a:r>
                        <a:rPr lang="fr-CA" dirty="0"/>
                        <a:t>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901351"/>
                  </a:ext>
                </a:extLst>
              </a:tr>
              <a:tr h="276733">
                <a:tc>
                  <a:txBody>
                    <a:bodyPr/>
                    <a:lstStyle/>
                    <a:p>
                      <a:r>
                        <a:rPr lang="fr-CA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192009"/>
                  </a:ext>
                </a:extLst>
              </a:tr>
              <a:tr h="276733"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8518300"/>
                  </a:ext>
                </a:extLst>
              </a:tr>
            </a:tbl>
          </a:graphicData>
        </a:graphic>
      </p:graphicFrame>
      <p:grpSp>
        <p:nvGrpSpPr>
          <p:cNvPr id="6" name="Groupe 5">
            <a:extLst>
              <a:ext uri="{FF2B5EF4-FFF2-40B4-BE49-F238E27FC236}">
                <a16:creationId xmlns:a16="http://schemas.microsoft.com/office/drawing/2014/main" id="{4256D3BE-CA8B-486C-9B8D-161F09435AF7}"/>
              </a:ext>
            </a:extLst>
          </p:cNvPr>
          <p:cNvGrpSpPr/>
          <p:nvPr/>
        </p:nvGrpSpPr>
        <p:grpSpPr>
          <a:xfrm>
            <a:off x="8079893" y="1513302"/>
            <a:ext cx="1653840" cy="1292400"/>
            <a:chOff x="8079893" y="1513302"/>
            <a:chExt cx="1653840" cy="1292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3" name="Encre 2">
                  <a:extLst>
                    <a:ext uri="{FF2B5EF4-FFF2-40B4-BE49-F238E27FC236}">
                      <a16:creationId xmlns:a16="http://schemas.microsoft.com/office/drawing/2014/main" id="{4F87422B-AD3E-4B73-BC6E-F7B65E773396}"/>
                    </a:ext>
                  </a:extLst>
                </p14:cNvPr>
                <p14:cNvContentPartPr/>
                <p14:nvPr/>
              </p14:nvContentPartPr>
              <p14:xfrm>
                <a:off x="8181413" y="1513302"/>
                <a:ext cx="1552320" cy="1164240"/>
              </p14:xfrm>
            </p:contentPart>
          </mc:Choice>
          <mc:Fallback xmlns="">
            <p:pic>
              <p:nvPicPr>
                <p:cNvPr id="3" name="Encre 2">
                  <a:extLst>
                    <a:ext uri="{FF2B5EF4-FFF2-40B4-BE49-F238E27FC236}">
                      <a16:creationId xmlns:a16="http://schemas.microsoft.com/office/drawing/2014/main" id="{4F87422B-AD3E-4B73-BC6E-F7B65E773396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8172773" y="1504662"/>
                  <a:ext cx="1569960" cy="118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4" name="Encre 3">
                  <a:extLst>
                    <a:ext uri="{FF2B5EF4-FFF2-40B4-BE49-F238E27FC236}">
                      <a16:creationId xmlns:a16="http://schemas.microsoft.com/office/drawing/2014/main" id="{E05C1B99-21E6-4D79-BDA6-D010AD701CFB}"/>
                    </a:ext>
                  </a:extLst>
                </p14:cNvPr>
                <p14:cNvContentPartPr/>
                <p14:nvPr/>
              </p14:nvContentPartPr>
              <p14:xfrm>
                <a:off x="8142533" y="2704542"/>
                <a:ext cx="1800" cy="4680"/>
              </p14:xfrm>
            </p:contentPart>
          </mc:Choice>
          <mc:Fallback xmlns="">
            <p:pic>
              <p:nvPicPr>
                <p:cNvPr id="4" name="Encre 3">
                  <a:extLst>
                    <a:ext uri="{FF2B5EF4-FFF2-40B4-BE49-F238E27FC236}">
                      <a16:creationId xmlns:a16="http://schemas.microsoft.com/office/drawing/2014/main" id="{E05C1B99-21E6-4D79-BDA6-D010AD701CFB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133893" y="2695902"/>
                  <a:ext cx="194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5" name="Encre 4">
                  <a:extLst>
                    <a:ext uri="{FF2B5EF4-FFF2-40B4-BE49-F238E27FC236}">
                      <a16:creationId xmlns:a16="http://schemas.microsoft.com/office/drawing/2014/main" id="{759AEBC4-2679-4C13-B949-1BA4138ED894}"/>
                    </a:ext>
                  </a:extLst>
                </p14:cNvPr>
                <p14:cNvContentPartPr/>
                <p14:nvPr/>
              </p14:nvContentPartPr>
              <p14:xfrm>
                <a:off x="8079893" y="2589342"/>
                <a:ext cx="223560" cy="216360"/>
              </p14:xfrm>
            </p:contentPart>
          </mc:Choice>
          <mc:Fallback xmlns="">
            <p:pic>
              <p:nvPicPr>
                <p:cNvPr id="5" name="Encre 4">
                  <a:extLst>
                    <a:ext uri="{FF2B5EF4-FFF2-40B4-BE49-F238E27FC236}">
                      <a16:creationId xmlns:a16="http://schemas.microsoft.com/office/drawing/2014/main" id="{759AEBC4-2679-4C13-B949-1BA4138ED894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071253" y="2580342"/>
                  <a:ext cx="241200" cy="234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1A82EBDF-56BD-489C-9754-833CE3DAC28E}"/>
              </a:ext>
            </a:extLst>
          </p:cNvPr>
          <p:cNvGrpSpPr/>
          <p:nvPr/>
        </p:nvGrpSpPr>
        <p:grpSpPr>
          <a:xfrm>
            <a:off x="6973253" y="2968422"/>
            <a:ext cx="297000" cy="1745280"/>
            <a:chOff x="6973253" y="2968422"/>
            <a:chExt cx="297000" cy="1745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3" name="Encre 12">
                  <a:extLst>
                    <a:ext uri="{FF2B5EF4-FFF2-40B4-BE49-F238E27FC236}">
                      <a16:creationId xmlns:a16="http://schemas.microsoft.com/office/drawing/2014/main" id="{D27DD1D2-D263-4EFA-825F-2325D47EC88C}"/>
                    </a:ext>
                  </a:extLst>
                </p14:cNvPr>
                <p14:cNvContentPartPr/>
                <p14:nvPr/>
              </p14:nvContentPartPr>
              <p14:xfrm>
                <a:off x="6973253" y="2985342"/>
                <a:ext cx="235080" cy="1728360"/>
              </p14:xfrm>
            </p:contentPart>
          </mc:Choice>
          <mc:Fallback xmlns="">
            <p:pic>
              <p:nvPicPr>
                <p:cNvPr id="13" name="Encre 12">
                  <a:extLst>
                    <a:ext uri="{FF2B5EF4-FFF2-40B4-BE49-F238E27FC236}">
                      <a16:creationId xmlns:a16="http://schemas.microsoft.com/office/drawing/2014/main" id="{D27DD1D2-D263-4EFA-825F-2325D47EC88C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6964253" y="2976702"/>
                  <a:ext cx="252720" cy="174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4" name="Encre 13">
                  <a:extLst>
                    <a:ext uri="{FF2B5EF4-FFF2-40B4-BE49-F238E27FC236}">
                      <a16:creationId xmlns:a16="http://schemas.microsoft.com/office/drawing/2014/main" id="{99C65FE3-33E2-4108-B04F-6A00F8039C23}"/>
                    </a:ext>
                  </a:extLst>
                </p14:cNvPr>
                <p14:cNvContentPartPr/>
                <p14:nvPr/>
              </p14:nvContentPartPr>
              <p14:xfrm>
                <a:off x="7041653" y="2968422"/>
                <a:ext cx="228600" cy="353880"/>
              </p14:xfrm>
            </p:contentPart>
          </mc:Choice>
          <mc:Fallback xmlns="">
            <p:pic>
              <p:nvPicPr>
                <p:cNvPr id="14" name="Encre 13">
                  <a:extLst>
                    <a:ext uri="{FF2B5EF4-FFF2-40B4-BE49-F238E27FC236}">
                      <a16:creationId xmlns:a16="http://schemas.microsoft.com/office/drawing/2014/main" id="{99C65FE3-33E2-4108-B04F-6A00F8039C23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7033013" y="2959782"/>
                  <a:ext cx="246240" cy="371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89093529-89F2-4C9B-9557-D430CC236C1C}"/>
              </a:ext>
            </a:extLst>
          </p:cNvPr>
          <p:cNvGrpSpPr/>
          <p:nvPr/>
        </p:nvGrpSpPr>
        <p:grpSpPr>
          <a:xfrm>
            <a:off x="9428093" y="1308462"/>
            <a:ext cx="745920" cy="975600"/>
            <a:chOff x="9428093" y="1308462"/>
            <a:chExt cx="745920" cy="975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7" name="Encre 6">
                  <a:extLst>
                    <a:ext uri="{FF2B5EF4-FFF2-40B4-BE49-F238E27FC236}">
                      <a16:creationId xmlns:a16="http://schemas.microsoft.com/office/drawing/2014/main" id="{D407B5FE-1955-4F20-BCEF-7B53DE9245D3}"/>
                    </a:ext>
                  </a:extLst>
                </p14:cNvPr>
                <p14:cNvContentPartPr/>
                <p14:nvPr/>
              </p14:nvContentPartPr>
              <p14:xfrm>
                <a:off x="9428093" y="1940982"/>
                <a:ext cx="193320" cy="343080"/>
              </p14:xfrm>
            </p:contentPart>
          </mc:Choice>
          <mc:Fallback xmlns="">
            <p:pic>
              <p:nvPicPr>
                <p:cNvPr id="7" name="Encre 6">
                  <a:extLst>
                    <a:ext uri="{FF2B5EF4-FFF2-40B4-BE49-F238E27FC236}">
                      <a16:creationId xmlns:a16="http://schemas.microsoft.com/office/drawing/2014/main" id="{D407B5FE-1955-4F20-BCEF-7B53DE9245D3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419093" y="1932342"/>
                  <a:ext cx="210960" cy="36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63680172-0A22-48B6-AFEB-83C4896FA4D0}"/>
                    </a:ext>
                  </a:extLst>
                </p14:cNvPr>
                <p14:cNvContentPartPr/>
                <p14:nvPr/>
              </p14:nvContentPartPr>
              <p14:xfrm>
                <a:off x="9827333" y="1748022"/>
                <a:ext cx="44280" cy="455040"/>
              </p14:xfrm>
            </p:contentPart>
          </mc:Choice>
          <mc:Fallback xmlns=""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63680172-0A22-48B6-AFEB-83C4896FA4D0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9818333" y="1739382"/>
                  <a:ext cx="61920" cy="47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0" name="Encre 9">
                  <a:extLst>
                    <a:ext uri="{FF2B5EF4-FFF2-40B4-BE49-F238E27FC236}">
                      <a16:creationId xmlns:a16="http://schemas.microsoft.com/office/drawing/2014/main" id="{E9D322ED-C971-405E-B29D-68018E2EDABF}"/>
                    </a:ext>
                  </a:extLst>
                </p14:cNvPr>
                <p14:cNvContentPartPr/>
                <p14:nvPr/>
              </p14:nvContentPartPr>
              <p14:xfrm>
                <a:off x="9743093" y="1670622"/>
                <a:ext cx="316080" cy="488520"/>
              </p14:xfrm>
            </p:contentPart>
          </mc:Choice>
          <mc:Fallback xmlns="">
            <p:pic>
              <p:nvPicPr>
                <p:cNvPr id="10" name="Encre 9">
                  <a:extLst>
                    <a:ext uri="{FF2B5EF4-FFF2-40B4-BE49-F238E27FC236}">
                      <a16:creationId xmlns:a16="http://schemas.microsoft.com/office/drawing/2014/main" id="{E9D322ED-C971-405E-B29D-68018E2EDABF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9734453" y="1661982"/>
                  <a:ext cx="333720" cy="50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9E31DA60-C393-4167-A76A-8C8BA563F56B}"/>
                    </a:ext>
                  </a:extLst>
                </p14:cNvPr>
                <p14:cNvContentPartPr/>
                <p14:nvPr/>
              </p14:nvContentPartPr>
              <p14:xfrm>
                <a:off x="10064213" y="1308462"/>
                <a:ext cx="109800" cy="27612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9E31DA60-C393-4167-A76A-8C8BA563F56B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0055213" y="1299462"/>
                  <a:ext cx="127440" cy="293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558C251-FFF0-4E65-9072-4CB89A3BCBAB}"/>
              </a:ext>
            </a:extLst>
          </p:cNvPr>
          <p:cNvGrpSpPr/>
          <p:nvPr/>
        </p:nvGrpSpPr>
        <p:grpSpPr>
          <a:xfrm>
            <a:off x="7103933" y="4386102"/>
            <a:ext cx="477720" cy="1005480"/>
            <a:chOff x="7103933" y="4386102"/>
            <a:chExt cx="477720" cy="1005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6" name="Encre 15">
                  <a:extLst>
                    <a:ext uri="{FF2B5EF4-FFF2-40B4-BE49-F238E27FC236}">
                      <a16:creationId xmlns:a16="http://schemas.microsoft.com/office/drawing/2014/main" id="{EEE7FA64-BAC5-4DFC-8CA2-486E863B3329}"/>
                    </a:ext>
                  </a:extLst>
                </p14:cNvPr>
                <p14:cNvContentPartPr/>
                <p14:nvPr/>
              </p14:nvContentPartPr>
              <p14:xfrm>
                <a:off x="7103933" y="4773462"/>
                <a:ext cx="185400" cy="618120"/>
              </p14:xfrm>
            </p:contentPart>
          </mc:Choice>
          <mc:Fallback xmlns="">
            <p:pic>
              <p:nvPicPr>
                <p:cNvPr id="16" name="Encre 15">
                  <a:extLst>
                    <a:ext uri="{FF2B5EF4-FFF2-40B4-BE49-F238E27FC236}">
                      <a16:creationId xmlns:a16="http://schemas.microsoft.com/office/drawing/2014/main" id="{EEE7FA64-BAC5-4DFC-8CA2-486E863B3329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7095293" y="4764822"/>
                  <a:ext cx="203040" cy="63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7" name="Encre 16">
                  <a:extLst>
                    <a:ext uri="{FF2B5EF4-FFF2-40B4-BE49-F238E27FC236}">
                      <a16:creationId xmlns:a16="http://schemas.microsoft.com/office/drawing/2014/main" id="{1F4FAB06-EB5A-4D48-BD64-773EA228B109}"/>
                    </a:ext>
                  </a:extLst>
                </p14:cNvPr>
                <p14:cNvContentPartPr/>
                <p14:nvPr/>
              </p14:nvContentPartPr>
              <p14:xfrm>
                <a:off x="7155053" y="4944462"/>
                <a:ext cx="201960" cy="246240"/>
              </p14:xfrm>
            </p:contentPart>
          </mc:Choice>
          <mc:Fallback xmlns="">
            <p:pic>
              <p:nvPicPr>
                <p:cNvPr id="17" name="Encre 16">
                  <a:extLst>
                    <a:ext uri="{FF2B5EF4-FFF2-40B4-BE49-F238E27FC236}">
                      <a16:creationId xmlns:a16="http://schemas.microsoft.com/office/drawing/2014/main" id="{1F4FAB06-EB5A-4D48-BD64-773EA228B109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7146053" y="4935822"/>
                  <a:ext cx="219600" cy="26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9" name="Encre 18">
                  <a:extLst>
                    <a:ext uri="{FF2B5EF4-FFF2-40B4-BE49-F238E27FC236}">
                      <a16:creationId xmlns:a16="http://schemas.microsoft.com/office/drawing/2014/main" id="{1FF79B50-AEF0-4408-ABDB-47BE683A7EEE}"/>
                    </a:ext>
                  </a:extLst>
                </p14:cNvPr>
                <p14:cNvContentPartPr/>
                <p14:nvPr/>
              </p14:nvContentPartPr>
              <p14:xfrm>
                <a:off x="7493453" y="4386102"/>
                <a:ext cx="88200" cy="270360"/>
              </p14:xfrm>
            </p:contentPart>
          </mc:Choice>
          <mc:Fallback xmlns="">
            <p:pic>
              <p:nvPicPr>
                <p:cNvPr id="19" name="Encre 18">
                  <a:extLst>
                    <a:ext uri="{FF2B5EF4-FFF2-40B4-BE49-F238E27FC236}">
                      <a16:creationId xmlns:a16="http://schemas.microsoft.com/office/drawing/2014/main" id="{1FF79B50-AEF0-4408-ABDB-47BE683A7EEE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7484813" y="4377102"/>
                  <a:ext cx="105840" cy="28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3" name="Encre 22">
                  <a:extLst>
                    <a:ext uri="{FF2B5EF4-FFF2-40B4-BE49-F238E27FC236}">
                      <a16:creationId xmlns:a16="http://schemas.microsoft.com/office/drawing/2014/main" id="{E81E15FC-1374-46D6-BF57-2A68AA8229CE}"/>
                    </a:ext>
                  </a:extLst>
                </p14:cNvPr>
                <p14:cNvContentPartPr/>
                <p14:nvPr/>
              </p14:nvContentPartPr>
              <p14:xfrm>
                <a:off x="7449173" y="4479342"/>
                <a:ext cx="74520" cy="262800"/>
              </p14:xfrm>
            </p:contentPart>
          </mc:Choice>
          <mc:Fallback xmlns="">
            <p:pic>
              <p:nvPicPr>
                <p:cNvPr id="23" name="Encre 22">
                  <a:extLst>
                    <a:ext uri="{FF2B5EF4-FFF2-40B4-BE49-F238E27FC236}">
                      <a16:creationId xmlns:a16="http://schemas.microsoft.com/office/drawing/2014/main" id="{E81E15FC-1374-46D6-BF57-2A68AA8229CE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7440173" y="4470342"/>
                  <a:ext cx="92160" cy="280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5" name="Encre 24">
                <a:extLst>
                  <a:ext uri="{FF2B5EF4-FFF2-40B4-BE49-F238E27FC236}">
                    <a16:creationId xmlns:a16="http://schemas.microsoft.com/office/drawing/2014/main" id="{3D990AA3-9E9D-45B4-A304-8456F38753D9}"/>
                  </a:ext>
                </a:extLst>
              </p14:cNvPr>
              <p14:cNvContentPartPr/>
              <p14:nvPr/>
            </p14:nvContentPartPr>
            <p14:xfrm>
              <a:off x="7702973" y="4613982"/>
              <a:ext cx="181080" cy="442800"/>
            </p14:xfrm>
          </p:contentPart>
        </mc:Choice>
        <mc:Fallback xmlns="">
          <p:pic>
            <p:nvPicPr>
              <p:cNvPr id="25" name="Encre 24">
                <a:extLst>
                  <a:ext uri="{FF2B5EF4-FFF2-40B4-BE49-F238E27FC236}">
                    <a16:creationId xmlns:a16="http://schemas.microsoft.com/office/drawing/2014/main" id="{3D990AA3-9E9D-45B4-A304-8456F38753D9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693973" y="4604982"/>
                <a:ext cx="198720" cy="460440"/>
              </a:xfrm>
              <a:prstGeom prst="rect">
                <a:avLst/>
              </a:prstGeom>
            </p:spPr>
          </p:pic>
        </mc:Fallback>
      </mc:AlternateContent>
      <p:grpSp>
        <p:nvGrpSpPr>
          <p:cNvPr id="28" name="Groupe 27">
            <a:extLst>
              <a:ext uri="{FF2B5EF4-FFF2-40B4-BE49-F238E27FC236}">
                <a16:creationId xmlns:a16="http://schemas.microsoft.com/office/drawing/2014/main" id="{8F433759-0E7A-46E8-8F3E-4EDAE17ABEDF}"/>
              </a:ext>
            </a:extLst>
          </p:cNvPr>
          <p:cNvGrpSpPr/>
          <p:nvPr/>
        </p:nvGrpSpPr>
        <p:grpSpPr>
          <a:xfrm>
            <a:off x="7900613" y="4468542"/>
            <a:ext cx="264960" cy="451440"/>
            <a:chOff x="7900613" y="4468542"/>
            <a:chExt cx="264960" cy="451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6" name="Encre 25">
                  <a:extLst>
                    <a:ext uri="{FF2B5EF4-FFF2-40B4-BE49-F238E27FC236}">
                      <a16:creationId xmlns:a16="http://schemas.microsoft.com/office/drawing/2014/main" id="{34BF737C-E15B-429A-A0CB-1B4F18A03795}"/>
                    </a:ext>
                  </a:extLst>
                </p14:cNvPr>
                <p14:cNvContentPartPr/>
                <p14:nvPr/>
              </p14:nvContentPartPr>
              <p14:xfrm>
                <a:off x="8006093" y="4468542"/>
                <a:ext cx="46080" cy="389880"/>
              </p14:xfrm>
            </p:contentPart>
          </mc:Choice>
          <mc:Fallback xmlns="">
            <p:pic>
              <p:nvPicPr>
                <p:cNvPr id="26" name="Encre 25">
                  <a:extLst>
                    <a:ext uri="{FF2B5EF4-FFF2-40B4-BE49-F238E27FC236}">
                      <a16:creationId xmlns:a16="http://schemas.microsoft.com/office/drawing/2014/main" id="{34BF737C-E15B-429A-A0CB-1B4F18A03795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7997453" y="4459902"/>
                  <a:ext cx="63720" cy="40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7" name="Encre 26">
                  <a:extLst>
                    <a:ext uri="{FF2B5EF4-FFF2-40B4-BE49-F238E27FC236}">
                      <a16:creationId xmlns:a16="http://schemas.microsoft.com/office/drawing/2014/main" id="{CD50BE96-4F3A-47B7-9F1D-F8BC6A4BFAAE}"/>
                    </a:ext>
                  </a:extLst>
                </p14:cNvPr>
                <p14:cNvContentPartPr/>
                <p14:nvPr/>
              </p14:nvContentPartPr>
              <p14:xfrm>
                <a:off x="7900613" y="4470342"/>
                <a:ext cx="264960" cy="449640"/>
              </p14:xfrm>
            </p:contentPart>
          </mc:Choice>
          <mc:Fallback xmlns="">
            <p:pic>
              <p:nvPicPr>
                <p:cNvPr id="27" name="Encre 26">
                  <a:extLst>
                    <a:ext uri="{FF2B5EF4-FFF2-40B4-BE49-F238E27FC236}">
                      <a16:creationId xmlns:a16="http://schemas.microsoft.com/office/drawing/2014/main" id="{CD50BE96-4F3A-47B7-9F1D-F8BC6A4BFAAE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7891973" y="4461342"/>
                  <a:ext cx="282600" cy="467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29" name="Encre 28">
                <a:extLst>
                  <a:ext uri="{FF2B5EF4-FFF2-40B4-BE49-F238E27FC236}">
                    <a16:creationId xmlns:a16="http://schemas.microsoft.com/office/drawing/2014/main" id="{ADAE6C92-B89D-4BCF-9A62-B6683566DCFC}"/>
                  </a:ext>
                </a:extLst>
              </p14:cNvPr>
              <p14:cNvContentPartPr/>
              <p14:nvPr/>
            </p14:nvContentPartPr>
            <p14:xfrm>
              <a:off x="4651973" y="3748182"/>
              <a:ext cx="723240" cy="1275120"/>
            </p14:xfrm>
          </p:contentPart>
        </mc:Choice>
        <mc:Fallback xmlns="">
          <p:pic>
            <p:nvPicPr>
              <p:cNvPr id="29" name="Encre 28">
                <a:extLst>
                  <a:ext uri="{FF2B5EF4-FFF2-40B4-BE49-F238E27FC236}">
                    <a16:creationId xmlns:a16="http://schemas.microsoft.com/office/drawing/2014/main" id="{ADAE6C92-B89D-4BCF-9A62-B6683566DCFC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4642973" y="3739542"/>
                <a:ext cx="740880" cy="1292760"/>
              </a:xfrm>
              <a:prstGeom prst="rect">
                <a:avLst/>
              </a:prstGeom>
            </p:spPr>
          </p:pic>
        </mc:Fallback>
      </mc:AlternateContent>
      <p:grpSp>
        <p:nvGrpSpPr>
          <p:cNvPr id="35" name="Groupe 34">
            <a:extLst>
              <a:ext uri="{FF2B5EF4-FFF2-40B4-BE49-F238E27FC236}">
                <a16:creationId xmlns:a16="http://schemas.microsoft.com/office/drawing/2014/main" id="{8B8B3801-5B42-4801-A87B-FEC43664D313}"/>
              </a:ext>
            </a:extLst>
          </p:cNvPr>
          <p:cNvGrpSpPr/>
          <p:nvPr/>
        </p:nvGrpSpPr>
        <p:grpSpPr>
          <a:xfrm>
            <a:off x="4631093" y="4700022"/>
            <a:ext cx="548280" cy="1017360"/>
            <a:chOff x="4631093" y="4700022"/>
            <a:chExt cx="548280" cy="1017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0" name="Encre 29">
                  <a:extLst>
                    <a:ext uri="{FF2B5EF4-FFF2-40B4-BE49-F238E27FC236}">
                      <a16:creationId xmlns:a16="http://schemas.microsoft.com/office/drawing/2014/main" id="{45732462-0656-40B3-BC84-1B4C22DF0604}"/>
                    </a:ext>
                  </a:extLst>
                </p14:cNvPr>
                <p14:cNvContentPartPr/>
                <p14:nvPr/>
              </p14:nvContentPartPr>
              <p14:xfrm>
                <a:off x="4631093" y="5240022"/>
                <a:ext cx="209520" cy="477360"/>
              </p14:xfrm>
            </p:contentPart>
          </mc:Choice>
          <mc:Fallback xmlns="">
            <p:pic>
              <p:nvPicPr>
                <p:cNvPr id="30" name="Encre 29">
                  <a:extLst>
                    <a:ext uri="{FF2B5EF4-FFF2-40B4-BE49-F238E27FC236}">
                      <a16:creationId xmlns:a16="http://schemas.microsoft.com/office/drawing/2014/main" id="{45732462-0656-40B3-BC84-1B4C22DF0604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4622453" y="5231022"/>
                  <a:ext cx="227160" cy="49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1" name="Encre 30">
                  <a:extLst>
                    <a:ext uri="{FF2B5EF4-FFF2-40B4-BE49-F238E27FC236}">
                      <a16:creationId xmlns:a16="http://schemas.microsoft.com/office/drawing/2014/main" id="{14249BE3-947E-4B52-B3EC-0CD21AAEAE0C}"/>
                    </a:ext>
                  </a:extLst>
                </p14:cNvPr>
                <p14:cNvContentPartPr/>
                <p14:nvPr/>
              </p14:nvContentPartPr>
              <p14:xfrm>
                <a:off x="4763213" y="4986222"/>
                <a:ext cx="75240" cy="231480"/>
              </p14:xfrm>
            </p:contentPart>
          </mc:Choice>
          <mc:Fallback xmlns="">
            <p:pic>
              <p:nvPicPr>
                <p:cNvPr id="31" name="Encre 30">
                  <a:extLst>
                    <a:ext uri="{FF2B5EF4-FFF2-40B4-BE49-F238E27FC236}">
                      <a16:creationId xmlns:a16="http://schemas.microsoft.com/office/drawing/2014/main" id="{14249BE3-947E-4B52-B3EC-0CD21AAEAE0C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4754573" y="4977222"/>
                  <a:ext cx="92880" cy="24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3" name="Encre 32">
                  <a:extLst>
                    <a:ext uri="{FF2B5EF4-FFF2-40B4-BE49-F238E27FC236}">
                      <a16:creationId xmlns:a16="http://schemas.microsoft.com/office/drawing/2014/main" id="{30FA8514-22FC-46AB-ACC0-8FC6CDE32CBD}"/>
                    </a:ext>
                  </a:extLst>
                </p14:cNvPr>
                <p14:cNvContentPartPr/>
                <p14:nvPr/>
              </p14:nvContentPartPr>
              <p14:xfrm>
                <a:off x="4969853" y="4998462"/>
                <a:ext cx="209520" cy="437760"/>
              </p14:xfrm>
            </p:contentPart>
          </mc:Choice>
          <mc:Fallback xmlns="">
            <p:pic>
              <p:nvPicPr>
                <p:cNvPr id="33" name="Encre 32">
                  <a:extLst>
                    <a:ext uri="{FF2B5EF4-FFF2-40B4-BE49-F238E27FC236}">
                      <a16:creationId xmlns:a16="http://schemas.microsoft.com/office/drawing/2014/main" id="{30FA8514-22FC-46AB-ACC0-8FC6CDE32CBD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4960853" y="4989462"/>
                  <a:ext cx="227160" cy="45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4" name="Encre 33">
                  <a:extLst>
                    <a:ext uri="{FF2B5EF4-FFF2-40B4-BE49-F238E27FC236}">
                      <a16:creationId xmlns:a16="http://schemas.microsoft.com/office/drawing/2014/main" id="{7ADFFDC8-8144-4129-8177-B3EB43059094}"/>
                    </a:ext>
                  </a:extLst>
                </p14:cNvPr>
                <p14:cNvContentPartPr/>
                <p14:nvPr/>
              </p14:nvContentPartPr>
              <p14:xfrm>
                <a:off x="5090453" y="4700022"/>
                <a:ext cx="72360" cy="259200"/>
              </p14:xfrm>
            </p:contentPart>
          </mc:Choice>
          <mc:Fallback xmlns="">
            <p:pic>
              <p:nvPicPr>
                <p:cNvPr id="34" name="Encre 33">
                  <a:extLst>
                    <a:ext uri="{FF2B5EF4-FFF2-40B4-BE49-F238E27FC236}">
                      <a16:creationId xmlns:a16="http://schemas.microsoft.com/office/drawing/2014/main" id="{7ADFFDC8-8144-4129-8177-B3EB43059094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5081453" y="4691022"/>
                  <a:ext cx="90000" cy="2768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412301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A0A5E8-460E-445B-9517-94C799F51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F(</a:t>
            </a:r>
            <a:r>
              <a:rPr lang="fr-CA" dirty="0" err="1"/>
              <a:t>a,b,c.d</a:t>
            </a:r>
            <a:r>
              <a:rPr lang="fr-CA" dirty="0"/>
              <a:t>) = </a:t>
            </a:r>
            <a:r>
              <a:rPr lang="el-GR" dirty="0"/>
              <a:t>Σ</a:t>
            </a:r>
            <a:r>
              <a:rPr lang="fr-CA" dirty="0"/>
              <a:t>m(0,1,2,5,6,7,8,9,10,14) </a:t>
            </a:r>
            <a:br>
              <a:rPr lang="fr-CA" dirty="0"/>
            </a:br>
            <a:endParaRPr lang="fr-CA" dirty="0"/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31D6C163-8215-40EF-A86D-ED1EB55C14A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02640" y="1203960"/>
          <a:ext cx="10515600" cy="5191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7920">
                  <a:extLst>
                    <a:ext uri="{9D8B030D-6E8A-4147-A177-3AD203B41FA5}">
                      <a16:colId xmlns:a16="http://schemas.microsoft.com/office/drawing/2014/main" val="3988220667"/>
                    </a:ext>
                  </a:extLst>
                </a:gridCol>
                <a:gridCol w="1173480">
                  <a:extLst>
                    <a:ext uri="{9D8B030D-6E8A-4147-A177-3AD203B41FA5}">
                      <a16:colId xmlns:a16="http://schemas.microsoft.com/office/drawing/2014/main" val="462492274"/>
                    </a:ext>
                  </a:extLst>
                </a:gridCol>
                <a:gridCol w="1254760">
                  <a:extLst>
                    <a:ext uri="{9D8B030D-6E8A-4147-A177-3AD203B41FA5}">
                      <a16:colId xmlns:a16="http://schemas.microsoft.com/office/drawing/2014/main" val="823892962"/>
                    </a:ext>
                  </a:extLst>
                </a:gridCol>
                <a:gridCol w="1214120">
                  <a:extLst>
                    <a:ext uri="{9D8B030D-6E8A-4147-A177-3AD203B41FA5}">
                      <a16:colId xmlns:a16="http://schemas.microsoft.com/office/drawing/2014/main" val="770005305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468567689"/>
                    </a:ext>
                  </a:extLst>
                </a:gridCol>
                <a:gridCol w="4262120">
                  <a:extLst>
                    <a:ext uri="{9D8B030D-6E8A-4147-A177-3AD203B41FA5}">
                      <a16:colId xmlns:a16="http://schemas.microsoft.com/office/drawing/2014/main" val="7955938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CA" dirty="0" err="1"/>
                        <a:t>Minterme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ABCD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LISTE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LISTE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LISTE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LISTE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93626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00FFFF"/>
                          </a:highlight>
                        </a:rPr>
                        <a:t>0000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91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</a:rPr>
                        <a:t>0001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093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</a:rPr>
                        <a:t>0010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402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</a:rPr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4719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0110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457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0101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6729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1001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0645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7449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0111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3752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1110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223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2690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582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91175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9495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BE6901-878E-49F9-859D-A391ED789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rgbClr val="C00000"/>
                </a:solidFill>
              </a:rPr>
              <a:t>Méthode </a:t>
            </a:r>
            <a:r>
              <a:rPr lang="fr-CA" dirty="0" err="1">
                <a:solidFill>
                  <a:srgbClr val="C00000"/>
                </a:solidFill>
              </a:rPr>
              <a:t>tabulaire:Quine</a:t>
            </a:r>
            <a:r>
              <a:rPr lang="fr-CA" dirty="0">
                <a:solidFill>
                  <a:srgbClr val="C00000"/>
                </a:solidFill>
              </a:rPr>
              <a:t> </a:t>
            </a:r>
            <a:r>
              <a:rPr lang="fr-CA" dirty="0" err="1">
                <a:solidFill>
                  <a:srgbClr val="C00000"/>
                </a:solidFill>
              </a:rPr>
              <a:t>McCluskey</a:t>
            </a:r>
            <a:r>
              <a:rPr lang="fr-CA" dirty="0">
                <a:solidFill>
                  <a:srgbClr val="C00000"/>
                </a:solidFill>
              </a:rPr>
              <a:t> (suite 1)</a:t>
            </a:r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A1D022C-4E46-4561-BCBB-1C1AB4579E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>
                <a:highlight>
                  <a:srgbClr val="FFFF00"/>
                </a:highlight>
              </a:rPr>
              <a:t>Comment on fait la comparaison et la simplification entre </a:t>
            </a:r>
            <a:r>
              <a:rPr lang="fr-CA" dirty="0" err="1">
                <a:highlight>
                  <a:srgbClr val="FFFF00"/>
                </a:highlight>
              </a:rPr>
              <a:t>mintermes</a:t>
            </a:r>
            <a:r>
              <a:rPr lang="fr-CA" dirty="0">
                <a:highlight>
                  <a:srgbClr val="FFFF00"/>
                </a:highlight>
              </a:rPr>
              <a:t> </a:t>
            </a:r>
            <a:r>
              <a:rPr lang="fr-CA" dirty="0"/>
              <a:t>?</a:t>
            </a:r>
          </a:p>
          <a:p>
            <a:pPr lvl="1"/>
            <a:r>
              <a:rPr lang="fr-CA" dirty="0"/>
              <a:t>Deux </a:t>
            </a:r>
            <a:r>
              <a:rPr lang="fr-CA" dirty="0" err="1"/>
              <a:t>mintermes</a:t>
            </a:r>
            <a:r>
              <a:rPr lang="fr-CA" dirty="0"/>
              <a:t> peut être simplifié s’ils sont voisins</a:t>
            </a:r>
          </a:p>
          <a:p>
            <a:pPr lvl="2"/>
            <a:r>
              <a:rPr lang="fr-CA" dirty="0" err="1"/>
              <a:t>Exmeple</a:t>
            </a:r>
            <a:r>
              <a:rPr lang="fr-CA" dirty="0"/>
              <a:t> 110 et voisin de 111, de 010,100</a:t>
            </a:r>
          </a:p>
          <a:p>
            <a:pPr lvl="3"/>
            <a:r>
              <a:rPr lang="fr-CA" dirty="0"/>
              <a:t>110</a:t>
            </a:r>
          </a:p>
          <a:p>
            <a:pPr lvl="3"/>
            <a:r>
              <a:rPr lang="fr-CA" dirty="0"/>
              <a:t>111</a:t>
            </a:r>
          </a:p>
          <a:p>
            <a:pPr lvl="3"/>
            <a:r>
              <a:rPr lang="fr-CA" dirty="0"/>
              <a:t>------</a:t>
            </a:r>
          </a:p>
          <a:p>
            <a:pPr lvl="3"/>
            <a:r>
              <a:rPr lang="fr-CA" dirty="0"/>
              <a:t>11-   </a:t>
            </a:r>
            <a:r>
              <a:rPr lang="fr-CA" dirty="0" err="1"/>
              <a:t>implicant</a:t>
            </a:r>
            <a:r>
              <a:rPr lang="fr-CA" dirty="0"/>
              <a:t> premier (</a:t>
            </a:r>
            <a:r>
              <a:rPr lang="fr-CA" dirty="0" err="1"/>
              <a:t>simpification</a:t>
            </a:r>
            <a:r>
              <a:rPr lang="fr-CA" dirty="0"/>
              <a:t>)</a:t>
            </a:r>
          </a:p>
          <a:p>
            <a:pPr lvl="3"/>
            <a:r>
              <a:rPr lang="fr-CA" dirty="0"/>
              <a:t>110</a:t>
            </a:r>
          </a:p>
          <a:p>
            <a:pPr lvl="3"/>
            <a:r>
              <a:rPr lang="fr-CA" dirty="0"/>
              <a:t>100</a:t>
            </a:r>
          </a:p>
          <a:p>
            <a:pPr lvl="3"/>
            <a:r>
              <a:rPr lang="fr-CA" dirty="0"/>
              <a:t>------</a:t>
            </a:r>
          </a:p>
          <a:p>
            <a:pPr lvl="3"/>
            <a:r>
              <a:rPr lang="fr-CA" dirty="0"/>
              <a:t>1-0   </a:t>
            </a:r>
            <a:r>
              <a:rPr lang="fr-CA" dirty="0" err="1"/>
              <a:t>implicant</a:t>
            </a:r>
            <a:r>
              <a:rPr lang="fr-CA" dirty="0"/>
              <a:t> premier (</a:t>
            </a:r>
            <a:r>
              <a:rPr lang="fr-CA" dirty="0" err="1"/>
              <a:t>simpification</a:t>
            </a:r>
            <a:r>
              <a:rPr lang="fr-CA" dirty="0"/>
              <a:t>)</a:t>
            </a:r>
          </a:p>
          <a:p>
            <a:pPr lvl="3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503045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BE6901-878E-49F9-859D-A391ED789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rgbClr val="C00000"/>
                </a:solidFill>
              </a:rPr>
              <a:t>Méthode </a:t>
            </a:r>
            <a:r>
              <a:rPr lang="fr-CA" dirty="0" err="1">
                <a:solidFill>
                  <a:srgbClr val="C00000"/>
                </a:solidFill>
              </a:rPr>
              <a:t>tabulaire:Quine</a:t>
            </a:r>
            <a:r>
              <a:rPr lang="fr-CA" dirty="0">
                <a:solidFill>
                  <a:srgbClr val="C00000"/>
                </a:solidFill>
              </a:rPr>
              <a:t> </a:t>
            </a:r>
            <a:r>
              <a:rPr lang="fr-CA" dirty="0" err="1">
                <a:solidFill>
                  <a:srgbClr val="C00000"/>
                </a:solidFill>
              </a:rPr>
              <a:t>McCluskey</a:t>
            </a:r>
            <a:r>
              <a:rPr lang="fr-CA" dirty="0">
                <a:solidFill>
                  <a:srgbClr val="C00000"/>
                </a:solidFill>
              </a:rPr>
              <a:t> (suite2)</a:t>
            </a:r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A1D022C-4E46-4561-BCBB-1C1AB4579E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2" indent="0">
              <a:buNone/>
            </a:pPr>
            <a:r>
              <a:rPr lang="fr-CA" dirty="0"/>
              <a:t>Autres </a:t>
            </a:r>
            <a:r>
              <a:rPr lang="fr-CA" dirty="0" err="1"/>
              <a:t>exmeples</a:t>
            </a:r>
            <a:endParaRPr lang="fr-CA" dirty="0"/>
          </a:p>
          <a:p>
            <a:pPr lvl="3"/>
            <a:r>
              <a:rPr lang="fr-CA" dirty="0"/>
              <a:t>1000</a:t>
            </a:r>
          </a:p>
          <a:p>
            <a:pPr lvl="3"/>
            <a:r>
              <a:rPr lang="fr-CA" dirty="0"/>
              <a:t>1100</a:t>
            </a:r>
          </a:p>
          <a:p>
            <a:pPr lvl="3"/>
            <a:r>
              <a:rPr lang="fr-CA" dirty="0"/>
              <a:t>------</a:t>
            </a:r>
          </a:p>
          <a:p>
            <a:pPr lvl="3"/>
            <a:r>
              <a:rPr lang="fr-CA" dirty="0"/>
              <a:t>1-00   </a:t>
            </a:r>
            <a:r>
              <a:rPr lang="fr-CA" dirty="0" err="1"/>
              <a:t>implicant</a:t>
            </a:r>
            <a:r>
              <a:rPr lang="fr-CA" dirty="0"/>
              <a:t> premier (</a:t>
            </a:r>
            <a:r>
              <a:rPr lang="fr-CA" dirty="0" err="1"/>
              <a:t>simpification</a:t>
            </a:r>
            <a:r>
              <a:rPr lang="fr-CA" dirty="0"/>
              <a:t>)</a:t>
            </a:r>
          </a:p>
          <a:p>
            <a:pPr lvl="3"/>
            <a:endParaRPr lang="fr-CA" dirty="0"/>
          </a:p>
          <a:p>
            <a:pPr lvl="3"/>
            <a:r>
              <a:rPr lang="fr-CA" dirty="0"/>
              <a:t>110</a:t>
            </a:r>
          </a:p>
          <a:p>
            <a:pPr lvl="3"/>
            <a:r>
              <a:rPr lang="fr-CA" dirty="0"/>
              <a:t>101</a:t>
            </a:r>
          </a:p>
          <a:p>
            <a:pPr lvl="3"/>
            <a:r>
              <a:rPr lang="fr-CA" dirty="0"/>
              <a:t>------</a:t>
            </a:r>
          </a:p>
          <a:p>
            <a:pPr lvl="3"/>
            <a:r>
              <a:rPr lang="fr-CA" dirty="0"/>
              <a:t>Pas possible</a:t>
            </a:r>
          </a:p>
        </p:txBody>
      </p:sp>
    </p:spTree>
    <p:extLst>
      <p:ext uri="{BB962C8B-B14F-4D97-AF65-F5344CB8AC3E}">
        <p14:creationId xmlns:p14="http://schemas.microsoft.com/office/powerpoint/2010/main" val="2519541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BE6901-878E-49F9-859D-A391ED789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rgbClr val="C00000"/>
                </a:solidFill>
              </a:rPr>
              <a:t>Méthode </a:t>
            </a:r>
            <a:r>
              <a:rPr lang="fr-CA" dirty="0" err="1">
                <a:solidFill>
                  <a:srgbClr val="C00000"/>
                </a:solidFill>
              </a:rPr>
              <a:t>tabulaire:Quine</a:t>
            </a:r>
            <a:r>
              <a:rPr lang="fr-CA" dirty="0">
                <a:solidFill>
                  <a:srgbClr val="C00000"/>
                </a:solidFill>
              </a:rPr>
              <a:t> </a:t>
            </a:r>
            <a:r>
              <a:rPr lang="fr-CA" dirty="0" err="1">
                <a:solidFill>
                  <a:srgbClr val="C00000"/>
                </a:solidFill>
              </a:rPr>
              <a:t>McCluskey</a:t>
            </a:r>
            <a:r>
              <a:rPr lang="fr-CA" dirty="0">
                <a:solidFill>
                  <a:srgbClr val="C00000"/>
                </a:solidFill>
              </a:rPr>
              <a:t> (suite3)</a:t>
            </a:r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A1D022C-4E46-4561-BCBB-1C1AB4579E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2" indent="0">
              <a:buNone/>
            </a:pPr>
            <a:r>
              <a:rPr lang="fr-CA" dirty="0"/>
              <a:t>Autres </a:t>
            </a:r>
            <a:r>
              <a:rPr lang="fr-CA" dirty="0" err="1"/>
              <a:t>exmeples</a:t>
            </a:r>
            <a:r>
              <a:rPr lang="fr-CA" dirty="0"/>
              <a:t>; avec de tirets, on peut simplifier des </a:t>
            </a:r>
            <a:r>
              <a:rPr lang="fr-CA" dirty="0" err="1"/>
              <a:t>implicant</a:t>
            </a:r>
            <a:r>
              <a:rPr lang="fr-CA" dirty="0"/>
              <a:t> premier avec tirets </a:t>
            </a:r>
            <a:r>
              <a:rPr lang="fr-CA" dirty="0" err="1"/>
              <a:t>ssi</a:t>
            </a:r>
            <a:r>
              <a:rPr lang="fr-CA" dirty="0"/>
              <a:t> les tirets dans les deux </a:t>
            </a:r>
            <a:r>
              <a:rPr lang="fr-CA" dirty="0" err="1"/>
              <a:t>implicants</a:t>
            </a:r>
            <a:r>
              <a:rPr lang="fr-CA" dirty="0"/>
              <a:t> premiers ont les tiret au même endroit et se diffère d’un seul bits.</a:t>
            </a:r>
          </a:p>
          <a:p>
            <a:pPr lvl="3"/>
            <a:r>
              <a:rPr lang="fr-CA" dirty="0"/>
              <a:t>10-0</a:t>
            </a:r>
          </a:p>
          <a:p>
            <a:pPr lvl="3"/>
            <a:r>
              <a:rPr lang="fr-CA" dirty="0"/>
              <a:t>11-0</a:t>
            </a:r>
          </a:p>
          <a:p>
            <a:pPr lvl="3"/>
            <a:r>
              <a:rPr lang="fr-CA" dirty="0"/>
              <a:t>------</a:t>
            </a:r>
          </a:p>
          <a:p>
            <a:pPr lvl="3"/>
            <a:r>
              <a:rPr lang="fr-CA" dirty="0"/>
              <a:t>1--0   </a:t>
            </a:r>
            <a:r>
              <a:rPr lang="fr-CA" dirty="0" err="1"/>
              <a:t>implicant</a:t>
            </a:r>
            <a:r>
              <a:rPr lang="fr-CA" dirty="0"/>
              <a:t> premier (</a:t>
            </a:r>
            <a:r>
              <a:rPr lang="fr-CA" dirty="0" err="1"/>
              <a:t>simpification</a:t>
            </a:r>
            <a:r>
              <a:rPr lang="fr-CA" dirty="0"/>
              <a:t>)</a:t>
            </a:r>
          </a:p>
          <a:p>
            <a:pPr lvl="3"/>
            <a:endParaRPr lang="fr-CA" dirty="0"/>
          </a:p>
          <a:p>
            <a:pPr lvl="3"/>
            <a:r>
              <a:rPr lang="fr-CA" dirty="0"/>
              <a:t>11-0</a:t>
            </a:r>
          </a:p>
          <a:p>
            <a:pPr lvl="3"/>
            <a:r>
              <a:rPr lang="fr-CA" dirty="0"/>
              <a:t>1-10</a:t>
            </a:r>
          </a:p>
          <a:p>
            <a:pPr lvl="3"/>
            <a:r>
              <a:rPr lang="fr-CA" dirty="0"/>
              <a:t>------</a:t>
            </a:r>
          </a:p>
          <a:p>
            <a:pPr lvl="3"/>
            <a:r>
              <a:rPr lang="fr-CA" dirty="0"/>
              <a:t>Pas possible (les tirets ne sont pas au même endroit</a:t>
            </a:r>
          </a:p>
        </p:txBody>
      </p:sp>
    </p:spTree>
    <p:extLst>
      <p:ext uri="{BB962C8B-B14F-4D97-AF65-F5344CB8AC3E}">
        <p14:creationId xmlns:p14="http://schemas.microsoft.com/office/powerpoint/2010/main" val="2467262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CE1D56-BE2F-478A-8C68-0C55C38E6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Table de couverture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CFE630-8230-4F43-BD82-C3EC15F05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CA" dirty="0"/>
          </a:p>
          <a:p>
            <a:pPr marL="0" indent="0">
              <a:buNone/>
            </a:pPr>
            <a:r>
              <a:rPr lang="fr-CA" dirty="0"/>
              <a:t>La table de couverture est constitué:</a:t>
            </a:r>
          </a:p>
          <a:p>
            <a:pPr marL="0" indent="0">
              <a:buNone/>
            </a:pPr>
            <a:r>
              <a:rPr lang="fr-CA" dirty="0"/>
              <a:t>	- Première colonne: les </a:t>
            </a:r>
            <a:r>
              <a:rPr lang="fr-CA" dirty="0" err="1"/>
              <a:t>mintermes</a:t>
            </a:r>
            <a:r>
              <a:rPr lang="fr-CA" dirty="0"/>
              <a:t> et les impliquants premiers qui n’ont pas été cochés lors de l’établissement des listes, étapes précédente</a:t>
            </a:r>
          </a:p>
          <a:p>
            <a:pPr marL="0" indent="0">
              <a:buNone/>
            </a:pPr>
            <a:r>
              <a:rPr lang="fr-CA" dirty="0"/>
              <a:t>	-  Première ligne: tous les </a:t>
            </a:r>
            <a:r>
              <a:rPr lang="fr-CA" dirty="0" err="1"/>
              <a:t>mintermes</a:t>
            </a:r>
            <a:r>
              <a:rPr lang="fr-CA" dirty="0"/>
              <a:t> de la fonction</a:t>
            </a:r>
          </a:p>
          <a:p>
            <a:pPr marL="0" indent="0">
              <a:buNone/>
            </a:pPr>
            <a:r>
              <a:rPr lang="fr-CA" dirty="0"/>
              <a:t>	- Dans chaque case dans la table on met une croix qui indique le </a:t>
            </a:r>
            <a:r>
              <a:rPr lang="fr-CA" dirty="0" err="1"/>
              <a:t>minterme</a:t>
            </a:r>
            <a:r>
              <a:rPr lang="fr-CA" dirty="0"/>
              <a:t> couvert par l’impliquant premier</a:t>
            </a:r>
          </a:p>
        </p:txBody>
      </p:sp>
    </p:spTree>
    <p:extLst>
      <p:ext uri="{BB962C8B-B14F-4D97-AF65-F5344CB8AC3E}">
        <p14:creationId xmlns:p14="http://schemas.microsoft.com/office/powerpoint/2010/main" val="2737272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0A25DA-1B56-48FE-BD51-3C741CFC2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Solution de Quine </a:t>
            </a:r>
            <a:r>
              <a:rPr lang="fr-CA" dirty="0" err="1">
                <a:solidFill>
                  <a:srgbClr val="C00000"/>
                </a:solidFill>
              </a:rPr>
              <a:t>McCluskey</a:t>
            </a:r>
            <a:endParaRPr lang="fr-CA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5BEF9D-65A6-49C2-88C0-940A4161BF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6680"/>
            <a:ext cx="10515600" cy="50088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CA" sz="1800" dirty="0"/>
              <a:t>1- Identifier les impliquants premiers essentiels. Une colonne qui contient une seule croix veut dire que l’impliquant premier correspondant est essentiel</a:t>
            </a:r>
          </a:p>
          <a:p>
            <a:pPr lvl="1">
              <a:buFontTx/>
              <a:buChar char="-"/>
            </a:pPr>
            <a:r>
              <a:rPr lang="fr-CA" sz="1800" dirty="0"/>
              <a:t>Enlever de table de couverture tous les </a:t>
            </a:r>
            <a:r>
              <a:rPr lang="fr-CA" sz="1800" dirty="0" err="1"/>
              <a:t>mintermes</a:t>
            </a:r>
            <a:r>
              <a:rPr lang="fr-CA" sz="1800" dirty="0"/>
              <a:t> couverts par l’impliquant premier essentiel, le mettre dans la solution finale, ceci donne une table réduite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fr-CA" sz="1800" dirty="0"/>
              <a:t>2- identifier les  impliquants premiers dominants. Une ligne (a)dans la table de couverture domine une autre ligne (b) </a:t>
            </a:r>
            <a:r>
              <a:rPr lang="fr-CA" sz="1800" dirty="0" err="1"/>
              <a:t>ssi</a:t>
            </a:r>
            <a:r>
              <a:rPr lang="fr-CA" sz="1800" dirty="0"/>
              <a:t> pour toute croix dans la ligne b, il y une croix dans la ligne a.  Réduire la table en enlevant la ligne dominée (</a:t>
            </a:r>
            <a:r>
              <a:rPr lang="fr-CA" sz="1800" dirty="0">
                <a:solidFill>
                  <a:srgbClr val="C00000"/>
                </a:solidFill>
              </a:rPr>
              <a:t>exception; le dominé doit être d’un coût égal ou supérieur</a:t>
            </a:r>
            <a:r>
              <a:rPr lang="fr-CA" sz="1800" dirty="0"/>
              <a:t>).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fr-CA" sz="1800" dirty="0"/>
              <a:t>	x	x	x	(ligne a)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fr-CA" sz="1800" dirty="0"/>
              <a:t>	x	x		(ligne b) 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fr-CA" sz="1800" dirty="0"/>
              <a:t>3- identifier les colonnes dominants en utilisant la même notion utilisée dans 2 mais entre colonne, réduire la table en enlevant les colonnes dominants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fr-CA" sz="1800" dirty="0">
                <a:solidFill>
                  <a:srgbClr val="FF0000"/>
                </a:solidFill>
                <a:highlight>
                  <a:srgbClr val="FFFF00"/>
                </a:highlight>
              </a:rPr>
              <a:t>Attention: à chaque réduction de la table, on recommence à partir de l’étape 1, 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fr-CA" sz="1800" dirty="0"/>
              <a:t>X	x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fr-CA" sz="1800" dirty="0"/>
              <a:t>x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fr-CA" sz="1800" dirty="0"/>
              <a:t>X	x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AC33EB02-BB38-484B-AED8-975BA0B001A3}"/>
              </a:ext>
            </a:extLst>
          </p:cNvPr>
          <p:cNvGrpSpPr/>
          <p:nvPr/>
        </p:nvGrpSpPr>
        <p:grpSpPr>
          <a:xfrm>
            <a:off x="1429613" y="3842142"/>
            <a:ext cx="369000" cy="518040"/>
            <a:chOff x="1429613" y="3842142"/>
            <a:chExt cx="369000" cy="518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4" name="Encre 3">
                  <a:extLst>
                    <a:ext uri="{FF2B5EF4-FFF2-40B4-BE49-F238E27FC236}">
                      <a16:creationId xmlns:a16="http://schemas.microsoft.com/office/drawing/2014/main" id="{FB22542B-55FC-4726-8A2E-C0E57F8B04C0}"/>
                    </a:ext>
                  </a:extLst>
                </p14:cNvPr>
                <p14:cNvContentPartPr/>
                <p14:nvPr/>
              </p14:nvContentPartPr>
              <p14:xfrm>
                <a:off x="1541213" y="3842142"/>
                <a:ext cx="227160" cy="477720"/>
              </p14:xfrm>
            </p:contentPart>
          </mc:Choice>
          <mc:Fallback xmlns="">
            <p:pic>
              <p:nvPicPr>
                <p:cNvPr id="4" name="Encre 3">
                  <a:extLst>
                    <a:ext uri="{FF2B5EF4-FFF2-40B4-BE49-F238E27FC236}">
                      <a16:creationId xmlns:a16="http://schemas.microsoft.com/office/drawing/2014/main" id="{FB22542B-55FC-4726-8A2E-C0E57F8B04C0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532573" y="3833502"/>
                  <a:ext cx="244800" cy="49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5" name="Encre 4">
                  <a:extLst>
                    <a:ext uri="{FF2B5EF4-FFF2-40B4-BE49-F238E27FC236}">
                      <a16:creationId xmlns:a16="http://schemas.microsoft.com/office/drawing/2014/main" id="{859E4D44-4130-4BDF-993B-B967D54E8B74}"/>
                    </a:ext>
                  </a:extLst>
                </p14:cNvPr>
                <p14:cNvContentPartPr/>
                <p14:nvPr/>
              </p14:nvContentPartPr>
              <p14:xfrm>
                <a:off x="1429613" y="4132302"/>
                <a:ext cx="369000" cy="227880"/>
              </p14:xfrm>
            </p:contentPart>
          </mc:Choice>
          <mc:Fallback xmlns="">
            <p:pic>
              <p:nvPicPr>
                <p:cNvPr id="5" name="Encre 4">
                  <a:extLst>
                    <a:ext uri="{FF2B5EF4-FFF2-40B4-BE49-F238E27FC236}">
                      <a16:creationId xmlns:a16="http://schemas.microsoft.com/office/drawing/2014/main" id="{859E4D44-4130-4BDF-993B-B967D54E8B74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420973" y="4123302"/>
                  <a:ext cx="386640" cy="245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D65EB09A-FAC3-46FC-A927-E63FF8F95292}"/>
              </a:ext>
            </a:extLst>
          </p:cNvPr>
          <p:cNvGrpSpPr/>
          <p:nvPr/>
        </p:nvGrpSpPr>
        <p:grpSpPr>
          <a:xfrm>
            <a:off x="1070333" y="4957062"/>
            <a:ext cx="727920" cy="378720"/>
            <a:chOff x="1070333" y="4957062"/>
            <a:chExt cx="727920" cy="378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2" name="Encre 11">
                  <a:extLst>
                    <a:ext uri="{FF2B5EF4-FFF2-40B4-BE49-F238E27FC236}">
                      <a16:creationId xmlns:a16="http://schemas.microsoft.com/office/drawing/2014/main" id="{A8F64BF6-E298-4842-A0BB-2C5FA276F964}"/>
                    </a:ext>
                  </a:extLst>
                </p14:cNvPr>
                <p14:cNvContentPartPr/>
                <p14:nvPr/>
              </p14:nvContentPartPr>
              <p14:xfrm>
                <a:off x="1070333" y="5169462"/>
                <a:ext cx="360" cy="360"/>
              </p14:xfrm>
            </p:contentPart>
          </mc:Choice>
          <mc:Fallback xmlns="">
            <p:pic>
              <p:nvPicPr>
                <p:cNvPr id="12" name="Encre 11">
                  <a:extLst>
                    <a:ext uri="{FF2B5EF4-FFF2-40B4-BE49-F238E27FC236}">
                      <a16:creationId xmlns:a16="http://schemas.microsoft.com/office/drawing/2014/main" id="{A8F64BF6-E298-4842-A0BB-2C5FA276F964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61693" y="5160462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3" name="Encre 12">
                  <a:extLst>
                    <a:ext uri="{FF2B5EF4-FFF2-40B4-BE49-F238E27FC236}">
                      <a16:creationId xmlns:a16="http://schemas.microsoft.com/office/drawing/2014/main" id="{44C477D6-CE47-4270-ADB6-DCA48B698A2A}"/>
                    </a:ext>
                  </a:extLst>
                </p14:cNvPr>
                <p14:cNvContentPartPr/>
                <p14:nvPr/>
              </p14:nvContentPartPr>
              <p14:xfrm>
                <a:off x="1090853" y="5066502"/>
                <a:ext cx="633960" cy="111600"/>
              </p14:xfrm>
            </p:contentPart>
          </mc:Choice>
          <mc:Fallback xmlns="">
            <p:pic>
              <p:nvPicPr>
                <p:cNvPr id="13" name="Encre 12">
                  <a:extLst>
                    <a:ext uri="{FF2B5EF4-FFF2-40B4-BE49-F238E27FC236}">
                      <a16:creationId xmlns:a16="http://schemas.microsoft.com/office/drawing/2014/main" id="{44C477D6-CE47-4270-ADB6-DCA48B698A2A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082213" y="5057862"/>
                  <a:ext cx="65160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5" name="Encre 14">
                  <a:extLst>
                    <a:ext uri="{FF2B5EF4-FFF2-40B4-BE49-F238E27FC236}">
                      <a16:creationId xmlns:a16="http://schemas.microsoft.com/office/drawing/2014/main" id="{86E4B783-3B01-45CC-BF1F-B1F7650D0313}"/>
                    </a:ext>
                  </a:extLst>
                </p14:cNvPr>
                <p14:cNvContentPartPr/>
                <p14:nvPr/>
              </p14:nvContentPartPr>
              <p14:xfrm>
                <a:off x="1797893" y="5170182"/>
                <a:ext cx="360" cy="360"/>
              </p14:xfrm>
            </p:contentPart>
          </mc:Choice>
          <mc:Fallback xmlns="">
            <p:pic>
              <p:nvPicPr>
                <p:cNvPr id="15" name="Encre 14">
                  <a:extLst>
                    <a:ext uri="{FF2B5EF4-FFF2-40B4-BE49-F238E27FC236}">
                      <a16:creationId xmlns:a16="http://schemas.microsoft.com/office/drawing/2014/main" id="{86E4B783-3B01-45CC-BF1F-B1F7650D0313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789253" y="5161182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8" name="Encre 17">
                  <a:extLst>
                    <a:ext uri="{FF2B5EF4-FFF2-40B4-BE49-F238E27FC236}">
                      <a16:creationId xmlns:a16="http://schemas.microsoft.com/office/drawing/2014/main" id="{7D6889AD-95AD-4C32-A4DC-BE6249B8328A}"/>
                    </a:ext>
                  </a:extLst>
                </p14:cNvPr>
                <p14:cNvContentPartPr/>
                <p14:nvPr/>
              </p14:nvContentPartPr>
              <p14:xfrm>
                <a:off x="1718693" y="5089542"/>
                <a:ext cx="37080" cy="15120"/>
              </p14:xfrm>
            </p:contentPart>
          </mc:Choice>
          <mc:Fallback xmlns="">
            <p:pic>
              <p:nvPicPr>
                <p:cNvPr id="18" name="Encre 17">
                  <a:extLst>
                    <a:ext uri="{FF2B5EF4-FFF2-40B4-BE49-F238E27FC236}">
                      <a16:creationId xmlns:a16="http://schemas.microsoft.com/office/drawing/2014/main" id="{7D6889AD-95AD-4C32-A4DC-BE6249B8328A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710053" y="5080542"/>
                  <a:ext cx="5472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9" name="Encre 18">
                  <a:extLst>
                    <a:ext uri="{FF2B5EF4-FFF2-40B4-BE49-F238E27FC236}">
                      <a16:creationId xmlns:a16="http://schemas.microsoft.com/office/drawing/2014/main" id="{73B00A0D-B5D6-470F-91D4-01052CF6C643}"/>
                    </a:ext>
                  </a:extLst>
                </p14:cNvPr>
                <p14:cNvContentPartPr/>
                <p14:nvPr/>
              </p14:nvContentPartPr>
              <p14:xfrm>
                <a:off x="1779533" y="5070462"/>
                <a:ext cx="7560" cy="3960"/>
              </p14:xfrm>
            </p:contentPart>
          </mc:Choice>
          <mc:Fallback xmlns="">
            <p:pic>
              <p:nvPicPr>
                <p:cNvPr id="19" name="Encre 18">
                  <a:extLst>
                    <a:ext uri="{FF2B5EF4-FFF2-40B4-BE49-F238E27FC236}">
                      <a16:creationId xmlns:a16="http://schemas.microsoft.com/office/drawing/2014/main" id="{73B00A0D-B5D6-470F-91D4-01052CF6C643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770893" y="5061462"/>
                  <a:ext cx="2520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20" name="Encre 19">
                  <a:extLst>
                    <a:ext uri="{FF2B5EF4-FFF2-40B4-BE49-F238E27FC236}">
                      <a16:creationId xmlns:a16="http://schemas.microsoft.com/office/drawing/2014/main" id="{FFBE225E-A2F0-4768-87E4-13DEA1037C5D}"/>
                    </a:ext>
                  </a:extLst>
                </p14:cNvPr>
                <p14:cNvContentPartPr/>
                <p14:nvPr/>
              </p14:nvContentPartPr>
              <p14:xfrm>
                <a:off x="1732373" y="5171262"/>
                <a:ext cx="33480" cy="10080"/>
              </p14:xfrm>
            </p:contentPart>
          </mc:Choice>
          <mc:Fallback xmlns="">
            <p:pic>
              <p:nvPicPr>
                <p:cNvPr id="20" name="Encre 19">
                  <a:extLst>
                    <a:ext uri="{FF2B5EF4-FFF2-40B4-BE49-F238E27FC236}">
                      <a16:creationId xmlns:a16="http://schemas.microsoft.com/office/drawing/2014/main" id="{FFBE225E-A2F0-4768-87E4-13DEA1037C5D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723373" y="5162622"/>
                  <a:ext cx="5112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D38C9D57-116B-4674-946F-D93595E1C41B}"/>
                    </a:ext>
                  </a:extLst>
                </p14:cNvPr>
                <p14:cNvContentPartPr/>
                <p14:nvPr/>
              </p14:nvContentPartPr>
              <p14:xfrm>
                <a:off x="1568933" y="4957062"/>
                <a:ext cx="174240" cy="22176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D38C9D57-116B-4674-946F-D93595E1C41B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559933" y="4948422"/>
                  <a:ext cx="19188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3" name="Encre 22">
                  <a:extLst>
                    <a:ext uri="{FF2B5EF4-FFF2-40B4-BE49-F238E27FC236}">
                      <a16:creationId xmlns:a16="http://schemas.microsoft.com/office/drawing/2014/main" id="{8AB2378C-DEAA-4574-9FD0-ABB679063969}"/>
                    </a:ext>
                  </a:extLst>
                </p14:cNvPr>
                <p14:cNvContentPartPr/>
                <p14:nvPr/>
              </p14:nvContentPartPr>
              <p14:xfrm>
                <a:off x="1361933" y="5196822"/>
                <a:ext cx="300960" cy="138960"/>
              </p14:xfrm>
            </p:contentPart>
          </mc:Choice>
          <mc:Fallback xmlns="">
            <p:pic>
              <p:nvPicPr>
                <p:cNvPr id="23" name="Encre 22">
                  <a:extLst>
                    <a:ext uri="{FF2B5EF4-FFF2-40B4-BE49-F238E27FC236}">
                      <a16:creationId xmlns:a16="http://schemas.microsoft.com/office/drawing/2014/main" id="{8AB2378C-DEAA-4574-9FD0-ABB679063969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352933" y="5188182"/>
                  <a:ext cx="318600" cy="1566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375834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A0A5E8-460E-445B-9517-94C799F51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err="1"/>
              <a:t>Exemple:</a:t>
            </a:r>
            <a:r>
              <a:rPr lang="fr-CA" dirty="0" err="1">
                <a:solidFill>
                  <a:srgbClr val="C00000"/>
                </a:solidFill>
              </a:rPr>
              <a:t>F</a:t>
            </a:r>
            <a:r>
              <a:rPr lang="fr-CA" dirty="0">
                <a:solidFill>
                  <a:srgbClr val="C00000"/>
                </a:solidFill>
              </a:rPr>
              <a:t>(A,B,C,D) = </a:t>
            </a:r>
            <a:r>
              <a:rPr lang="el-GR" dirty="0">
                <a:solidFill>
                  <a:srgbClr val="C00000"/>
                </a:solidFill>
              </a:rPr>
              <a:t>Σ</a:t>
            </a:r>
            <a:r>
              <a:rPr lang="fr-CA" dirty="0">
                <a:solidFill>
                  <a:srgbClr val="C00000"/>
                </a:solidFill>
              </a:rPr>
              <a:t>m(0,1,2,5,6,7,8,9,10,14) </a:t>
            </a:r>
            <a:br>
              <a:rPr lang="fr-CA" dirty="0">
                <a:solidFill>
                  <a:srgbClr val="C00000"/>
                </a:solidFill>
              </a:rPr>
            </a:br>
            <a:endParaRPr lang="fr-CA" dirty="0">
              <a:solidFill>
                <a:srgbClr val="C00000"/>
              </a:solidFill>
            </a:endParaRPr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31D6C163-8215-40EF-A86D-ED1EB55C14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0416051"/>
              </p:ext>
            </p:extLst>
          </p:nvPr>
        </p:nvGraphicFramePr>
        <p:xfrm>
          <a:off x="802640" y="1203960"/>
          <a:ext cx="10515600" cy="5735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4280">
                  <a:extLst>
                    <a:ext uri="{9D8B030D-6E8A-4147-A177-3AD203B41FA5}">
                      <a16:colId xmlns:a16="http://schemas.microsoft.com/office/drawing/2014/main" val="3988220667"/>
                    </a:ext>
                  </a:extLst>
                </a:gridCol>
                <a:gridCol w="1087120">
                  <a:extLst>
                    <a:ext uri="{9D8B030D-6E8A-4147-A177-3AD203B41FA5}">
                      <a16:colId xmlns:a16="http://schemas.microsoft.com/office/drawing/2014/main" val="462492274"/>
                    </a:ext>
                  </a:extLst>
                </a:gridCol>
                <a:gridCol w="1254760">
                  <a:extLst>
                    <a:ext uri="{9D8B030D-6E8A-4147-A177-3AD203B41FA5}">
                      <a16:colId xmlns:a16="http://schemas.microsoft.com/office/drawing/2014/main" val="823892962"/>
                    </a:ext>
                  </a:extLst>
                </a:gridCol>
                <a:gridCol w="1214120">
                  <a:extLst>
                    <a:ext uri="{9D8B030D-6E8A-4147-A177-3AD203B41FA5}">
                      <a16:colId xmlns:a16="http://schemas.microsoft.com/office/drawing/2014/main" val="770005305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468567689"/>
                    </a:ext>
                  </a:extLst>
                </a:gridCol>
                <a:gridCol w="4262120">
                  <a:extLst>
                    <a:ext uri="{9D8B030D-6E8A-4147-A177-3AD203B41FA5}">
                      <a16:colId xmlns:a16="http://schemas.microsoft.com/office/drawing/2014/main" val="7955938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CA" dirty="0" err="1"/>
                        <a:t>Mintermes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ABCD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LISTE 1</a:t>
                      </a:r>
                    </a:p>
                    <a:p>
                      <a:r>
                        <a:rPr lang="fr-CA" dirty="0"/>
                        <a:t>1</a:t>
                      </a:r>
                      <a:r>
                        <a:rPr lang="fr-CA" baseline="30000" dirty="0"/>
                        <a:t>ère</a:t>
                      </a:r>
                      <a:r>
                        <a:rPr lang="fr-CA" dirty="0"/>
                        <a:t> étape</a:t>
                      </a:r>
                    </a:p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LISTE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LISTE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LISTE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93626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00FFFF"/>
                          </a:highlight>
                        </a:rPr>
                        <a:t>0000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>
                        <a:highlight>
                          <a:srgbClr val="00FFFF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-00-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91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</a:rPr>
                        <a:t>0001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>
                        <a:highlight>
                          <a:srgbClr val="00FFFF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-0-0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093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</a:rPr>
                        <a:t>0010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>
                        <a:highlight>
                          <a:srgbClr val="00FFFF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-00-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402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</a:rPr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-0-0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4719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0110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--10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457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0101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6729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1001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0645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7449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0111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3752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1110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highlight>
                            <a:srgbClr val="FFFF00"/>
                          </a:highlight>
                        </a:rPr>
                        <a:t>011-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223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highlight>
                            <a:srgbClr val="FFFF00"/>
                          </a:highlight>
                        </a:rPr>
                        <a:t>-110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2690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dirty="0">
                          <a:highlight>
                            <a:srgbClr val="FFFF00"/>
                          </a:highlight>
                        </a:rPr>
                        <a:t>01-1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582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highlight>
                            <a:srgbClr val="FFFF00"/>
                          </a:highlight>
                        </a:rPr>
                        <a:t>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9117525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Encre 2">
                <a:extLst>
                  <a:ext uri="{FF2B5EF4-FFF2-40B4-BE49-F238E27FC236}">
                    <a16:creationId xmlns:a16="http://schemas.microsoft.com/office/drawing/2014/main" id="{16985550-C906-45D8-952A-B97FB4F74381}"/>
                  </a:ext>
                </a:extLst>
              </p14:cNvPr>
              <p14:cNvContentPartPr/>
              <p14:nvPr/>
            </p14:nvContentPartPr>
            <p14:xfrm>
              <a:off x="11777280" y="4865080"/>
              <a:ext cx="33840" cy="63360"/>
            </p14:xfrm>
          </p:contentPart>
        </mc:Choice>
        <mc:Fallback xmlns="">
          <p:pic>
            <p:nvPicPr>
              <p:cNvPr id="3" name="Encre 2">
                <a:extLst>
                  <a:ext uri="{FF2B5EF4-FFF2-40B4-BE49-F238E27FC236}">
                    <a16:creationId xmlns:a16="http://schemas.microsoft.com/office/drawing/2014/main" id="{16985550-C906-45D8-952A-B97FB4F7438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768280" y="4856440"/>
                <a:ext cx="51480" cy="8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Encre 8">
                <a:extLst>
                  <a:ext uri="{FF2B5EF4-FFF2-40B4-BE49-F238E27FC236}">
                    <a16:creationId xmlns:a16="http://schemas.microsoft.com/office/drawing/2014/main" id="{71DD6F29-9841-4B2F-BC48-340AD4C52C0C}"/>
                  </a:ext>
                </a:extLst>
              </p14:cNvPr>
              <p14:cNvContentPartPr/>
              <p14:nvPr/>
            </p14:nvContentPartPr>
            <p14:xfrm>
              <a:off x="3932880" y="2632720"/>
              <a:ext cx="360" cy="360"/>
            </p14:xfrm>
          </p:contentPart>
        </mc:Choice>
        <mc:Fallback xmlns="">
          <p:pic>
            <p:nvPicPr>
              <p:cNvPr id="9" name="Encre 8">
                <a:extLst>
                  <a:ext uri="{FF2B5EF4-FFF2-40B4-BE49-F238E27FC236}">
                    <a16:creationId xmlns:a16="http://schemas.microsoft.com/office/drawing/2014/main" id="{71DD6F29-9841-4B2F-BC48-340AD4C52C0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923880" y="2623720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5" name="Encre 14">
                <a:extLst>
                  <a:ext uri="{FF2B5EF4-FFF2-40B4-BE49-F238E27FC236}">
                    <a16:creationId xmlns:a16="http://schemas.microsoft.com/office/drawing/2014/main" id="{258DB6A2-7684-4505-A102-D801E5E11884}"/>
                  </a:ext>
                </a:extLst>
              </p14:cNvPr>
              <p14:cNvContentPartPr/>
              <p14:nvPr/>
            </p14:nvContentPartPr>
            <p14:xfrm>
              <a:off x="3948360" y="3365680"/>
              <a:ext cx="13320" cy="28800"/>
            </p14:xfrm>
          </p:contentPart>
        </mc:Choice>
        <mc:Fallback xmlns="">
          <p:pic>
            <p:nvPicPr>
              <p:cNvPr id="15" name="Encre 14">
                <a:extLst>
                  <a:ext uri="{FF2B5EF4-FFF2-40B4-BE49-F238E27FC236}">
                    <a16:creationId xmlns:a16="http://schemas.microsoft.com/office/drawing/2014/main" id="{258DB6A2-7684-4505-A102-D801E5E1188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939360" y="3356566"/>
                <a:ext cx="30960" cy="4666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34" name="Encre 33">
                <a:extLst>
                  <a:ext uri="{FF2B5EF4-FFF2-40B4-BE49-F238E27FC236}">
                    <a16:creationId xmlns:a16="http://schemas.microsoft.com/office/drawing/2014/main" id="{A6CCA35C-202B-4BFC-AB1F-003634F69679}"/>
                  </a:ext>
                </a:extLst>
              </p14:cNvPr>
              <p14:cNvContentPartPr/>
              <p14:nvPr/>
            </p14:nvContentPartPr>
            <p14:xfrm>
              <a:off x="5201520" y="5230480"/>
              <a:ext cx="6120" cy="3960"/>
            </p14:xfrm>
          </p:contentPart>
        </mc:Choice>
        <mc:Fallback xmlns="">
          <p:pic>
            <p:nvPicPr>
              <p:cNvPr id="34" name="Encre 33">
                <a:extLst>
                  <a:ext uri="{FF2B5EF4-FFF2-40B4-BE49-F238E27FC236}">
                    <a16:creationId xmlns:a16="http://schemas.microsoft.com/office/drawing/2014/main" id="{A6CCA35C-202B-4BFC-AB1F-003634F6967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193020" y="5221480"/>
                <a:ext cx="2278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2" name="Encre 41">
                <a:extLst>
                  <a:ext uri="{FF2B5EF4-FFF2-40B4-BE49-F238E27FC236}">
                    <a16:creationId xmlns:a16="http://schemas.microsoft.com/office/drawing/2014/main" id="{00A35A4E-1489-41D6-A8A1-EB22D0040C9D}"/>
                  </a:ext>
                </a:extLst>
              </p14:cNvPr>
              <p14:cNvContentPartPr/>
              <p14:nvPr/>
            </p14:nvContentPartPr>
            <p14:xfrm>
              <a:off x="5668800" y="3591760"/>
              <a:ext cx="360" cy="360"/>
            </p14:xfrm>
          </p:contentPart>
        </mc:Choice>
        <mc:Fallback xmlns="">
          <p:pic>
            <p:nvPicPr>
              <p:cNvPr id="42" name="Encre 41">
                <a:extLst>
                  <a:ext uri="{FF2B5EF4-FFF2-40B4-BE49-F238E27FC236}">
                    <a16:creationId xmlns:a16="http://schemas.microsoft.com/office/drawing/2014/main" id="{00A35A4E-1489-41D6-A8A1-EB22D0040C9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659800" y="3582760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14336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A0A5E8-460E-445B-9517-94C799F51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err="1"/>
              <a:t>Exemple:</a:t>
            </a:r>
            <a:r>
              <a:rPr lang="fr-CA" dirty="0" err="1">
                <a:solidFill>
                  <a:srgbClr val="C00000"/>
                </a:solidFill>
              </a:rPr>
              <a:t>F</a:t>
            </a:r>
            <a:r>
              <a:rPr lang="fr-CA" dirty="0">
                <a:solidFill>
                  <a:srgbClr val="C00000"/>
                </a:solidFill>
              </a:rPr>
              <a:t>(A,B,C,D) = </a:t>
            </a:r>
            <a:r>
              <a:rPr lang="el-GR" dirty="0">
                <a:solidFill>
                  <a:srgbClr val="C00000"/>
                </a:solidFill>
              </a:rPr>
              <a:t>Σ</a:t>
            </a:r>
            <a:r>
              <a:rPr lang="fr-CA" dirty="0">
                <a:solidFill>
                  <a:srgbClr val="C00000"/>
                </a:solidFill>
              </a:rPr>
              <a:t>m(0,1,2,5,6,7,8,9,10,14) </a:t>
            </a:r>
            <a:br>
              <a:rPr lang="fr-CA" dirty="0">
                <a:solidFill>
                  <a:srgbClr val="C00000"/>
                </a:solidFill>
              </a:rPr>
            </a:br>
            <a:endParaRPr lang="fr-CA" dirty="0">
              <a:solidFill>
                <a:srgbClr val="C00000"/>
              </a:solidFill>
            </a:endParaRPr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31D6C163-8215-40EF-A86D-ED1EB55C14A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02640" y="1203960"/>
          <a:ext cx="10515600" cy="5735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4280">
                  <a:extLst>
                    <a:ext uri="{9D8B030D-6E8A-4147-A177-3AD203B41FA5}">
                      <a16:colId xmlns:a16="http://schemas.microsoft.com/office/drawing/2014/main" val="3988220667"/>
                    </a:ext>
                  </a:extLst>
                </a:gridCol>
                <a:gridCol w="1087120">
                  <a:extLst>
                    <a:ext uri="{9D8B030D-6E8A-4147-A177-3AD203B41FA5}">
                      <a16:colId xmlns:a16="http://schemas.microsoft.com/office/drawing/2014/main" val="462492274"/>
                    </a:ext>
                  </a:extLst>
                </a:gridCol>
                <a:gridCol w="1254760">
                  <a:extLst>
                    <a:ext uri="{9D8B030D-6E8A-4147-A177-3AD203B41FA5}">
                      <a16:colId xmlns:a16="http://schemas.microsoft.com/office/drawing/2014/main" val="823892962"/>
                    </a:ext>
                  </a:extLst>
                </a:gridCol>
                <a:gridCol w="1214120">
                  <a:extLst>
                    <a:ext uri="{9D8B030D-6E8A-4147-A177-3AD203B41FA5}">
                      <a16:colId xmlns:a16="http://schemas.microsoft.com/office/drawing/2014/main" val="770005305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468567689"/>
                    </a:ext>
                  </a:extLst>
                </a:gridCol>
                <a:gridCol w="4262120">
                  <a:extLst>
                    <a:ext uri="{9D8B030D-6E8A-4147-A177-3AD203B41FA5}">
                      <a16:colId xmlns:a16="http://schemas.microsoft.com/office/drawing/2014/main" val="7955938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CA" dirty="0" err="1"/>
                        <a:t>Mintermes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ABCD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LISTE 1</a:t>
                      </a:r>
                    </a:p>
                    <a:p>
                      <a:r>
                        <a:rPr lang="fr-CA" dirty="0"/>
                        <a:t>1</a:t>
                      </a:r>
                      <a:r>
                        <a:rPr lang="fr-CA" baseline="30000" dirty="0"/>
                        <a:t>ère</a:t>
                      </a:r>
                      <a:r>
                        <a:rPr lang="fr-CA" dirty="0"/>
                        <a:t> étape</a:t>
                      </a:r>
                    </a:p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LISTE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LISTE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LISTE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93626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00FFFF"/>
                          </a:highlight>
                        </a:rPr>
                        <a:t>0000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highlight>
                            <a:srgbClr val="00FFFF"/>
                          </a:highlight>
                        </a:rPr>
                        <a:t>000-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-00-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91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</a:rPr>
                        <a:t>0001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highlight>
                            <a:srgbClr val="00FFFF"/>
                          </a:highlight>
                        </a:rPr>
                        <a:t>00-0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-0-0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093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</a:rPr>
                        <a:t>0010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highlight>
                            <a:srgbClr val="00FFFF"/>
                          </a:highlight>
                        </a:rPr>
                        <a:t>-000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-00-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402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</a:rPr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highlight>
                            <a:srgbClr val="00FF00"/>
                          </a:highlight>
                        </a:rPr>
                        <a:t>0-01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-0-0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4719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0110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highlight>
                            <a:srgbClr val="00FF00"/>
                          </a:highlight>
                        </a:rPr>
                        <a:t>-001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--10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457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0101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highlight>
                            <a:srgbClr val="00FF00"/>
                          </a:highlight>
                        </a:rPr>
                        <a:t>0-10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6729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1001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highlight>
                            <a:srgbClr val="00FF00"/>
                          </a:highlight>
                        </a:rPr>
                        <a:t>-010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0645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highlight>
                            <a:srgbClr val="00FF00"/>
                          </a:highlight>
                        </a:rPr>
                        <a:t>100-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7449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0111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highlight>
                            <a:srgbClr val="00FF00"/>
                          </a:highlight>
                        </a:rPr>
                        <a:t>10-0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3752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1110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highlight>
                            <a:srgbClr val="FFFF00"/>
                          </a:highlight>
                        </a:rPr>
                        <a:t>011-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223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highlight>
                            <a:srgbClr val="FFFF00"/>
                          </a:highlight>
                        </a:rPr>
                        <a:t>-110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2690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dirty="0">
                          <a:highlight>
                            <a:srgbClr val="FFFF00"/>
                          </a:highlight>
                        </a:rPr>
                        <a:t>01-1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582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>
                          <a:highlight>
                            <a:srgbClr val="FFFF00"/>
                          </a:highlight>
                        </a:rPr>
                        <a:t>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9117525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Encre 2">
                <a:extLst>
                  <a:ext uri="{FF2B5EF4-FFF2-40B4-BE49-F238E27FC236}">
                    <a16:creationId xmlns:a16="http://schemas.microsoft.com/office/drawing/2014/main" id="{16985550-C906-45D8-952A-B97FB4F74381}"/>
                  </a:ext>
                </a:extLst>
              </p14:cNvPr>
              <p14:cNvContentPartPr/>
              <p14:nvPr/>
            </p14:nvContentPartPr>
            <p14:xfrm>
              <a:off x="11777280" y="4865080"/>
              <a:ext cx="33840" cy="63360"/>
            </p14:xfrm>
          </p:contentPart>
        </mc:Choice>
        <mc:Fallback xmlns="">
          <p:pic>
            <p:nvPicPr>
              <p:cNvPr id="3" name="Encre 2">
                <a:extLst>
                  <a:ext uri="{FF2B5EF4-FFF2-40B4-BE49-F238E27FC236}">
                    <a16:creationId xmlns:a16="http://schemas.microsoft.com/office/drawing/2014/main" id="{16985550-C906-45D8-952A-B97FB4F7438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768280" y="4856440"/>
                <a:ext cx="51480" cy="81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3" name="Groupe 12">
            <a:extLst>
              <a:ext uri="{FF2B5EF4-FFF2-40B4-BE49-F238E27FC236}">
                <a16:creationId xmlns:a16="http://schemas.microsoft.com/office/drawing/2014/main" id="{692536FA-C47D-4A30-9673-FFCF6D1097BF}"/>
              </a:ext>
            </a:extLst>
          </p:cNvPr>
          <p:cNvGrpSpPr/>
          <p:nvPr/>
        </p:nvGrpSpPr>
        <p:grpSpPr>
          <a:xfrm>
            <a:off x="3803280" y="2032960"/>
            <a:ext cx="545400" cy="1123200"/>
            <a:chOff x="3803280" y="2032960"/>
            <a:chExt cx="545400" cy="1123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8" name="Encre 7">
                  <a:extLst>
                    <a:ext uri="{FF2B5EF4-FFF2-40B4-BE49-F238E27FC236}">
                      <a16:creationId xmlns:a16="http://schemas.microsoft.com/office/drawing/2014/main" id="{3769C723-F370-44CB-98F2-E36C83A226B1}"/>
                    </a:ext>
                  </a:extLst>
                </p14:cNvPr>
                <p14:cNvContentPartPr/>
                <p14:nvPr/>
              </p14:nvContentPartPr>
              <p14:xfrm>
                <a:off x="3944400" y="2032960"/>
                <a:ext cx="348480" cy="348480"/>
              </p14:xfrm>
            </p:contentPart>
          </mc:Choice>
          <mc:Fallback xmlns="">
            <p:pic>
              <p:nvPicPr>
                <p:cNvPr id="8" name="Encre 7">
                  <a:extLst>
                    <a:ext uri="{FF2B5EF4-FFF2-40B4-BE49-F238E27FC236}">
                      <a16:creationId xmlns:a16="http://schemas.microsoft.com/office/drawing/2014/main" id="{3769C723-F370-44CB-98F2-E36C83A226B1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935760" y="2023960"/>
                  <a:ext cx="366120" cy="36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71DD6F29-9841-4B2F-BC48-340AD4C52C0C}"/>
                    </a:ext>
                  </a:extLst>
                </p14:cNvPr>
                <p14:cNvContentPartPr/>
                <p14:nvPr/>
              </p14:nvContentPartPr>
              <p14:xfrm>
                <a:off x="3932880" y="2632720"/>
                <a:ext cx="360" cy="360"/>
              </p14:xfrm>
            </p:contentPart>
          </mc:Choice>
          <mc:Fallback xmlns=""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71DD6F29-9841-4B2F-BC48-340AD4C52C0C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3923880" y="2624080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0" name="Encre 9">
                  <a:extLst>
                    <a:ext uri="{FF2B5EF4-FFF2-40B4-BE49-F238E27FC236}">
                      <a16:creationId xmlns:a16="http://schemas.microsoft.com/office/drawing/2014/main" id="{E4267C06-8FB1-4853-B476-CA958EE4C3E2}"/>
                    </a:ext>
                  </a:extLst>
                </p14:cNvPr>
                <p14:cNvContentPartPr/>
                <p14:nvPr/>
              </p14:nvContentPartPr>
              <p14:xfrm>
                <a:off x="3871320" y="2383960"/>
                <a:ext cx="413280" cy="427680"/>
              </p14:xfrm>
            </p:contentPart>
          </mc:Choice>
          <mc:Fallback xmlns="">
            <p:pic>
              <p:nvPicPr>
                <p:cNvPr id="10" name="Encre 9">
                  <a:extLst>
                    <a:ext uri="{FF2B5EF4-FFF2-40B4-BE49-F238E27FC236}">
                      <a16:creationId xmlns:a16="http://schemas.microsoft.com/office/drawing/2014/main" id="{E4267C06-8FB1-4853-B476-CA958EE4C3E2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862680" y="2374960"/>
                  <a:ext cx="430920" cy="44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Encre 11">
                  <a:extLst>
                    <a:ext uri="{FF2B5EF4-FFF2-40B4-BE49-F238E27FC236}">
                      <a16:creationId xmlns:a16="http://schemas.microsoft.com/office/drawing/2014/main" id="{2C56D8F8-3153-4708-86A9-C282159B938A}"/>
                    </a:ext>
                  </a:extLst>
                </p14:cNvPr>
                <p14:cNvContentPartPr/>
                <p14:nvPr/>
              </p14:nvContentPartPr>
              <p14:xfrm>
                <a:off x="3803280" y="2664400"/>
                <a:ext cx="545400" cy="491760"/>
              </p14:xfrm>
            </p:contentPart>
          </mc:Choice>
          <mc:Fallback xmlns="">
            <p:pic>
              <p:nvPicPr>
                <p:cNvPr id="12" name="Encre 11">
                  <a:extLst>
                    <a:ext uri="{FF2B5EF4-FFF2-40B4-BE49-F238E27FC236}">
                      <a16:creationId xmlns:a16="http://schemas.microsoft.com/office/drawing/2014/main" id="{2C56D8F8-3153-4708-86A9-C282159B938A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794640" y="2655400"/>
                  <a:ext cx="563040" cy="509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1929BA8B-8AA2-411C-A278-F7C09A9FB219}"/>
              </a:ext>
            </a:extLst>
          </p:cNvPr>
          <p:cNvGrpSpPr/>
          <p:nvPr/>
        </p:nvGrpSpPr>
        <p:grpSpPr>
          <a:xfrm>
            <a:off x="3890040" y="3085600"/>
            <a:ext cx="355320" cy="333000"/>
            <a:chOff x="3890040" y="3085600"/>
            <a:chExt cx="355320" cy="333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5" name="Encre 14">
                  <a:extLst>
                    <a:ext uri="{FF2B5EF4-FFF2-40B4-BE49-F238E27FC236}">
                      <a16:creationId xmlns:a16="http://schemas.microsoft.com/office/drawing/2014/main" id="{258DB6A2-7684-4505-A102-D801E5E11884}"/>
                    </a:ext>
                  </a:extLst>
                </p14:cNvPr>
                <p14:cNvContentPartPr/>
                <p14:nvPr/>
              </p14:nvContentPartPr>
              <p14:xfrm>
                <a:off x="3948360" y="3365680"/>
                <a:ext cx="13320" cy="28800"/>
              </p14:xfrm>
            </p:contentPart>
          </mc:Choice>
          <mc:Fallback xmlns="">
            <p:pic>
              <p:nvPicPr>
                <p:cNvPr id="15" name="Encre 14">
                  <a:extLst>
                    <a:ext uri="{FF2B5EF4-FFF2-40B4-BE49-F238E27FC236}">
                      <a16:creationId xmlns:a16="http://schemas.microsoft.com/office/drawing/2014/main" id="{258DB6A2-7684-4505-A102-D801E5E11884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939360" y="3357040"/>
                  <a:ext cx="3096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6" name="Encre 15">
                  <a:extLst>
                    <a:ext uri="{FF2B5EF4-FFF2-40B4-BE49-F238E27FC236}">
                      <a16:creationId xmlns:a16="http://schemas.microsoft.com/office/drawing/2014/main" id="{1CF3B683-F0D3-48B1-96D0-E1FFA509A348}"/>
                    </a:ext>
                  </a:extLst>
                </p14:cNvPr>
                <p14:cNvContentPartPr/>
                <p14:nvPr/>
              </p14:nvContentPartPr>
              <p14:xfrm>
                <a:off x="3890040" y="3085600"/>
                <a:ext cx="355320" cy="333000"/>
              </p14:xfrm>
            </p:contentPart>
          </mc:Choice>
          <mc:Fallback xmlns="">
            <p:pic>
              <p:nvPicPr>
                <p:cNvPr id="16" name="Encre 15">
                  <a:extLst>
                    <a:ext uri="{FF2B5EF4-FFF2-40B4-BE49-F238E27FC236}">
                      <a16:creationId xmlns:a16="http://schemas.microsoft.com/office/drawing/2014/main" id="{1CF3B683-F0D3-48B1-96D0-E1FFA509A348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881400" y="3076960"/>
                  <a:ext cx="372960" cy="350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8" name="Encre 17">
                <a:extLst>
                  <a:ext uri="{FF2B5EF4-FFF2-40B4-BE49-F238E27FC236}">
                    <a16:creationId xmlns:a16="http://schemas.microsoft.com/office/drawing/2014/main" id="{E27E904F-4093-4318-B9F7-B7AA119D1E73}"/>
                  </a:ext>
                </a:extLst>
              </p14:cNvPr>
              <p14:cNvContentPartPr/>
              <p14:nvPr/>
            </p14:nvContentPartPr>
            <p14:xfrm>
              <a:off x="3887160" y="4069120"/>
              <a:ext cx="205920" cy="152280"/>
            </p14:xfrm>
          </p:contentPart>
        </mc:Choice>
        <mc:Fallback xmlns="">
          <p:pic>
            <p:nvPicPr>
              <p:cNvPr id="18" name="Encre 17">
                <a:extLst>
                  <a:ext uri="{FF2B5EF4-FFF2-40B4-BE49-F238E27FC236}">
                    <a16:creationId xmlns:a16="http://schemas.microsoft.com/office/drawing/2014/main" id="{E27E904F-4093-4318-B9F7-B7AA119D1E73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878160" y="4060480"/>
                <a:ext cx="223560" cy="16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2" name="Encre 21">
                <a:extLst>
                  <a:ext uri="{FF2B5EF4-FFF2-40B4-BE49-F238E27FC236}">
                    <a16:creationId xmlns:a16="http://schemas.microsoft.com/office/drawing/2014/main" id="{3A822C67-F818-4572-AA44-0E76E4C247CE}"/>
                  </a:ext>
                </a:extLst>
              </p14:cNvPr>
              <p14:cNvContentPartPr/>
              <p14:nvPr/>
            </p14:nvContentPartPr>
            <p14:xfrm>
              <a:off x="4011360" y="3652960"/>
              <a:ext cx="230760" cy="190800"/>
            </p14:xfrm>
          </p:contentPart>
        </mc:Choice>
        <mc:Fallback xmlns="">
          <p:pic>
            <p:nvPicPr>
              <p:cNvPr id="22" name="Encre 21">
                <a:extLst>
                  <a:ext uri="{FF2B5EF4-FFF2-40B4-BE49-F238E27FC236}">
                    <a16:creationId xmlns:a16="http://schemas.microsoft.com/office/drawing/2014/main" id="{3A822C67-F818-4572-AA44-0E76E4C247CE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002360" y="3644320"/>
                <a:ext cx="248400" cy="208440"/>
              </a:xfrm>
              <a:prstGeom prst="rect">
                <a:avLst/>
              </a:prstGeom>
            </p:spPr>
          </p:pic>
        </mc:Fallback>
      </mc:AlternateContent>
      <p:grpSp>
        <p:nvGrpSpPr>
          <p:cNvPr id="24" name="Groupe 23">
            <a:extLst>
              <a:ext uri="{FF2B5EF4-FFF2-40B4-BE49-F238E27FC236}">
                <a16:creationId xmlns:a16="http://schemas.microsoft.com/office/drawing/2014/main" id="{206E5965-9792-4D87-8425-8C889F1862D7}"/>
              </a:ext>
            </a:extLst>
          </p:cNvPr>
          <p:cNvGrpSpPr/>
          <p:nvPr/>
        </p:nvGrpSpPr>
        <p:grpSpPr>
          <a:xfrm>
            <a:off x="3772680" y="4385920"/>
            <a:ext cx="605160" cy="586440"/>
            <a:chOff x="3772680" y="4385920"/>
            <a:chExt cx="605160" cy="586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9" name="Encre 18">
                  <a:extLst>
                    <a:ext uri="{FF2B5EF4-FFF2-40B4-BE49-F238E27FC236}">
                      <a16:creationId xmlns:a16="http://schemas.microsoft.com/office/drawing/2014/main" id="{8AD09562-FFB8-4B87-8523-ECE763A604EC}"/>
                    </a:ext>
                  </a:extLst>
                </p14:cNvPr>
                <p14:cNvContentPartPr/>
                <p14:nvPr/>
              </p14:nvContentPartPr>
              <p14:xfrm>
                <a:off x="3935400" y="4448560"/>
                <a:ext cx="2520" cy="9000"/>
              </p14:xfrm>
            </p:contentPart>
          </mc:Choice>
          <mc:Fallback xmlns="">
            <p:pic>
              <p:nvPicPr>
                <p:cNvPr id="19" name="Encre 18">
                  <a:extLst>
                    <a:ext uri="{FF2B5EF4-FFF2-40B4-BE49-F238E27FC236}">
                      <a16:creationId xmlns:a16="http://schemas.microsoft.com/office/drawing/2014/main" id="{8AD09562-FFB8-4B87-8523-ECE763A604EC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926760" y="4439560"/>
                  <a:ext cx="2016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0" name="Encre 19">
                  <a:extLst>
                    <a:ext uri="{FF2B5EF4-FFF2-40B4-BE49-F238E27FC236}">
                      <a16:creationId xmlns:a16="http://schemas.microsoft.com/office/drawing/2014/main" id="{7D7F2CFD-264A-4D41-AE4B-2E86C994EA1D}"/>
                    </a:ext>
                  </a:extLst>
                </p14:cNvPr>
                <p14:cNvContentPartPr/>
                <p14:nvPr/>
              </p14:nvContentPartPr>
              <p14:xfrm>
                <a:off x="3774480" y="4385920"/>
                <a:ext cx="406800" cy="275040"/>
              </p14:xfrm>
            </p:contentPart>
          </mc:Choice>
          <mc:Fallback xmlns="">
            <p:pic>
              <p:nvPicPr>
                <p:cNvPr id="20" name="Encre 19">
                  <a:extLst>
                    <a:ext uri="{FF2B5EF4-FFF2-40B4-BE49-F238E27FC236}">
                      <a16:creationId xmlns:a16="http://schemas.microsoft.com/office/drawing/2014/main" id="{7D7F2CFD-264A-4D41-AE4B-2E86C994EA1D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3765840" y="4376920"/>
                  <a:ext cx="424440" cy="29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3" name="Encre 22">
                  <a:extLst>
                    <a:ext uri="{FF2B5EF4-FFF2-40B4-BE49-F238E27FC236}">
                      <a16:creationId xmlns:a16="http://schemas.microsoft.com/office/drawing/2014/main" id="{E3641CC0-31A3-4446-9503-F9B732B8A107}"/>
                    </a:ext>
                  </a:extLst>
                </p14:cNvPr>
                <p14:cNvContentPartPr/>
                <p14:nvPr/>
              </p14:nvContentPartPr>
              <p14:xfrm>
                <a:off x="3772680" y="4542880"/>
                <a:ext cx="605160" cy="429480"/>
              </p14:xfrm>
            </p:contentPart>
          </mc:Choice>
          <mc:Fallback xmlns="">
            <p:pic>
              <p:nvPicPr>
                <p:cNvPr id="23" name="Encre 22">
                  <a:extLst>
                    <a:ext uri="{FF2B5EF4-FFF2-40B4-BE49-F238E27FC236}">
                      <a16:creationId xmlns:a16="http://schemas.microsoft.com/office/drawing/2014/main" id="{E3641CC0-31A3-4446-9503-F9B732B8A107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3763680" y="4534240"/>
                  <a:ext cx="622800" cy="4471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26" name="Encre 25">
                <a:extLst>
                  <a:ext uri="{FF2B5EF4-FFF2-40B4-BE49-F238E27FC236}">
                    <a16:creationId xmlns:a16="http://schemas.microsoft.com/office/drawing/2014/main" id="{16BAB87A-45FB-4AC0-97C7-64A20B6A16B1}"/>
                  </a:ext>
                </a:extLst>
              </p14:cNvPr>
              <p14:cNvContentPartPr/>
              <p14:nvPr/>
            </p14:nvContentPartPr>
            <p14:xfrm>
              <a:off x="3820920" y="4977400"/>
              <a:ext cx="457920" cy="387720"/>
            </p14:xfrm>
          </p:contentPart>
        </mc:Choice>
        <mc:Fallback xmlns="">
          <p:pic>
            <p:nvPicPr>
              <p:cNvPr id="26" name="Encre 25">
                <a:extLst>
                  <a:ext uri="{FF2B5EF4-FFF2-40B4-BE49-F238E27FC236}">
                    <a16:creationId xmlns:a16="http://schemas.microsoft.com/office/drawing/2014/main" id="{16BAB87A-45FB-4AC0-97C7-64A20B6A16B1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811920" y="4968400"/>
                <a:ext cx="475560" cy="40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7" name="Encre 26">
                <a:extLst>
                  <a:ext uri="{FF2B5EF4-FFF2-40B4-BE49-F238E27FC236}">
                    <a16:creationId xmlns:a16="http://schemas.microsoft.com/office/drawing/2014/main" id="{53EBEAFC-BC2E-461D-BFD6-B1AC67E33446}"/>
                  </a:ext>
                </a:extLst>
              </p14:cNvPr>
              <p14:cNvContentPartPr/>
              <p14:nvPr/>
            </p14:nvContentPartPr>
            <p14:xfrm>
              <a:off x="3857280" y="5409040"/>
              <a:ext cx="327960" cy="250920"/>
            </p14:xfrm>
          </p:contentPart>
        </mc:Choice>
        <mc:Fallback xmlns="">
          <p:pic>
            <p:nvPicPr>
              <p:cNvPr id="27" name="Encre 26">
                <a:extLst>
                  <a:ext uri="{FF2B5EF4-FFF2-40B4-BE49-F238E27FC236}">
                    <a16:creationId xmlns:a16="http://schemas.microsoft.com/office/drawing/2014/main" id="{53EBEAFC-BC2E-461D-BFD6-B1AC67E33446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3848640" y="5400040"/>
                <a:ext cx="345600" cy="26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1" name="Encre 30">
                <a:extLst>
                  <a:ext uri="{FF2B5EF4-FFF2-40B4-BE49-F238E27FC236}">
                    <a16:creationId xmlns:a16="http://schemas.microsoft.com/office/drawing/2014/main" id="{F9EAFBF7-8F83-44FE-81D9-64E8CB4EB50B}"/>
                  </a:ext>
                </a:extLst>
              </p14:cNvPr>
              <p14:cNvContentPartPr/>
              <p14:nvPr/>
            </p14:nvContentPartPr>
            <p14:xfrm>
              <a:off x="5053560" y="2103520"/>
              <a:ext cx="467640" cy="332280"/>
            </p14:xfrm>
          </p:contentPart>
        </mc:Choice>
        <mc:Fallback xmlns="">
          <p:pic>
            <p:nvPicPr>
              <p:cNvPr id="31" name="Encre 30">
                <a:extLst>
                  <a:ext uri="{FF2B5EF4-FFF2-40B4-BE49-F238E27FC236}">
                    <a16:creationId xmlns:a16="http://schemas.microsoft.com/office/drawing/2014/main" id="{F9EAFBF7-8F83-44FE-81D9-64E8CB4EB50B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5044920" y="2094520"/>
                <a:ext cx="485280" cy="34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32" name="Encre 31">
                <a:extLst>
                  <a:ext uri="{FF2B5EF4-FFF2-40B4-BE49-F238E27FC236}">
                    <a16:creationId xmlns:a16="http://schemas.microsoft.com/office/drawing/2014/main" id="{40C38EFD-ACED-497D-9599-3D860C47FF8A}"/>
                  </a:ext>
                </a:extLst>
              </p14:cNvPr>
              <p14:cNvContentPartPr/>
              <p14:nvPr/>
            </p14:nvContentPartPr>
            <p14:xfrm>
              <a:off x="5177760" y="4759240"/>
              <a:ext cx="237600" cy="170640"/>
            </p14:xfrm>
          </p:contentPart>
        </mc:Choice>
        <mc:Fallback xmlns="">
          <p:pic>
            <p:nvPicPr>
              <p:cNvPr id="32" name="Encre 31">
                <a:extLst>
                  <a:ext uri="{FF2B5EF4-FFF2-40B4-BE49-F238E27FC236}">
                    <a16:creationId xmlns:a16="http://schemas.microsoft.com/office/drawing/2014/main" id="{40C38EFD-ACED-497D-9599-3D860C47FF8A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5169120" y="4750600"/>
                <a:ext cx="255240" cy="18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33" name="Encre 32">
                <a:extLst>
                  <a:ext uri="{FF2B5EF4-FFF2-40B4-BE49-F238E27FC236}">
                    <a16:creationId xmlns:a16="http://schemas.microsoft.com/office/drawing/2014/main" id="{7266A6EC-7A76-407F-891B-C51B97A8E48F}"/>
                  </a:ext>
                </a:extLst>
              </p14:cNvPr>
              <p14:cNvContentPartPr/>
              <p14:nvPr/>
            </p14:nvContentPartPr>
            <p14:xfrm>
              <a:off x="5023320" y="2477920"/>
              <a:ext cx="379800" cy="287280"/>
            </p14:xfrm>
          </p:contentPart>
        </mc:Choice>
        <mc:Fallback xmlns="">
          <p:pic>
            <p:nvPicPr>
              <p:cNvPr id="33" name="Encre 32">
                <a:extLst>
                  <a:ext uri="{FF2B5EF4-FFF2-40B4-BE49-F238E27FC236}">
                    <a16:creationId xmlns:a16="http://schemas.microsoft.com/office/drawing/2014/main" id="{7266A6EC-7A76-407F-891B-C51B97A8E48F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5014680" y="2468920"/>
                <a:ext cx="397440" cy="304920"/>
              </a:xfrm>
              <a:prstGeom prst="rect">
                <a:avLst/>
              </a:prstGeom>
            </p:spPr>
          </p:pic>
        </mc:Fallback>
      </mc:AlternateContent>
      <p:grpSp>
        <p:nvGrpSpPr>
          <p:cNvPr id="36" name="Groupe 35">
            <a:extLst>
              <a:ext uri="{FF2B5EF4-FFF2-40B4-BE49-F238E27FC236}">
                <a16:creationId xmlns:a16="http://schemas.microsoft.com/office/drawing/2014/main" id="{5880EAAE-1990-4780-8B7C-E0A01F2C4086}"/>
              </a:ext>
            </a:extLst>
          </p:cNvPr>
          <p:cNvGrpSpPr/>
          <p:nvPr/>
        </p:nvGrpSpPr>
        <p:grpSpPr>
          <a:xfrm>
            <a:off x="5076960" y="5149120"/>
            <a:ext cx="366840" cy="276120"/>
            <a:chOff x="5076960" y="5149120"/>
            <a:chExt cx="366840" cy="276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4" name="Encre 33">
                  <a:extLst>
                    <a:ext uri="{FF2B5EF4-FFF2-40B4-BE49-F238E27FC236}">
                      <a16:creationId xmlns:a16="http://schemas.microsoft.com/office/drawing/2014/main" id="{A6CCA35C-202B-4BFC-AB1F-003634F69679}"/>
                    </a:ext>
                  </a:extLst>
                </p14:cNvPr>
                <p14:cNvContentPartPr/>
                <p14:nvPr/>
              </p14:nvContentPartPr>
              <p14:xfrm>
                <a:off x="5201520" y="5230480"/>
                <a:ext cx="6120" cy="3960"/>
              </p14:xfrm>
            </p:contentPart>
          </mc:Choice>
          <mc:Fallback xmlns="">
            <p:pic>
              <p:nvPicPr>
                <p:cNvPr id="34" name="Encre 33">
                  <a:extLst>
                    <a:ext uri="{FF2B5EF4-FFF2-40B4-BE49-F238E27FC236}">
                      <a16:creationId xmlns:a16="http://schemas.microsoft.com/office/drawing/2014/main" id="{A6CCA35C-202B-4BFC-AB1F-003634F69679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5192520" y="5221840"/>
                  <a:ext cx="2376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5" name="Encre 34">
                  <a:extLst>
                    <a:ext uri="{FF2B5EF4-FFF2-40B4-BE49-F238E27FC236}">
                      <a16:creationId xmlns:a16="http://schemas.microsoft.com/office/drawing/2014/main" id="{7818C23A-B2BA-4658-8705-D2CF3FA846DC}"/>
                    </a:ext>
                  </a:extLst>
                </p14:cNvPr>
                <p14:cNvContentPartPr/>
                <p14:nvPr/>
              </p14:nvContentPartPr>
              <p14:xfrm>
                <a:off x="5076960" y="5149120"/>
                <a:ext cx="366840" cy="276120"/>
              </p14:xfrm>
            </p:contentPart>
          </mc:Choice>
          <mc:Fallback xmlns="">
            <p:pic>
              <p:nvPicPr>
                <p:cNvPr id="35" name="Encre 34">
                  <a:extLst>
                    <a:ext uri="{FF2B5EF4-FFF2-40B4-BE49-F238E27FC236}">
                      <a16:creationId xmlns:a16="http://schemas.microsoft.com/office/drawing/2014/main" id="{7818C23A-B2BA-4658-8705-D2CF3FA846DC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5067960" y="5140480"/>
                  <a:ext cx="384480" cy="293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37" name="Encre 36">
                <a:extLst>
                  <a:ext uri="{FF2B5EF4-FFF2-40B4-BE49-F238E27FC236}">
                    <a16:creationId xmlns:a16="http://schemas.microsoft.com/office/drawing/2014/main" id="{9FF54BA7-00D7-41AA-9A3B-542C174BE16B}"/>
                  </a:ext>
                </a:extLst>
              </p14:cNvPr>
              <p14:cNvContentPartPr/>
              <p14:nvPr/>
            </p14:nvContentPartPr>
            <p14:xfrm>
              <a:off x="4985880" y="2860240"/>
              <a:ext cx="347760" cy="255960"/>
            </p14:xfrm>
          </p:contentPart>
        </mc:Choice>
        <mc:Fallback xmlns="">
          <p:pic>
            <p:nvPicPr>
              <p:cNvPr id="37" name="Encre 36">
                <a:extLst>
                  <a:ext uri="{FF2B5EF4-FFF2-40B4-BE49-F238E27FC236}">
                    <a16:creationId xmlns:a16="http://schemas.microsoft.com/office/drawing/2014/main" id="{9FF54BA7-00D7-41AA-9A3B-542C174BE16B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4977240" y="2851600"/>
                <a:ext cx="365400" cy="27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39" name="Encre 38">
                <a:extLst>
                  <a:ext uri="{FF2B5EF4-FFF2-40B4-BE49-F238E27FC236}">
                    <a16:creationId xmlns:a16="http://schemas.microsoft.com/office/drawing/2014/main" id="{2AA24D3D-BAD1-4235-B012-8C3E464A1D0D}"/>
                  </a:ext>
                </a:extLst>
              </p14:cNvPr>
              <p14:cNvContentPartPr/>
              <p14:nvPr/>
            </p14:nvContentPartPr>
            <p14:xfrm>
              <a:off x="5107560" y="3246880"/>
              <a:ext cx="326880" cy="263520"/>
            </p14:xfrm>
          </p:contentPart>
        </mc:Choice>
        <mc:Fallback xmlns="">
          <p:pic>
            <p:nvPicPr>
              <p:cNvPr id="39" name="Encre 38">
                <a:extLst>
                  <a:ext uri="{FF2B5EF4-FFF2-40B4-BE49-F238E27FC236}">
                    <a16:creationId xmlns:a16="http://schemas.microsoft.com/office/drawing/2014/main" id="{2AA24D3D-BAD1-4235-B012-8C3E464A1D0D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5098920" y="3237880"/>
                <a:ext cx="344520" cy="28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40" name="Encre 39">
                <a:extLst>
                  <a:ext uri="{FF2B5EF4-FFF2-40B4-BE49-F238E27FC236}">
                    <a16:creationId xmlns:a16="http://schemas.microsoft.com/office/drawing/2014/main" id="{FB5A1834-2268-4978-8443-CFC531587B47}"/>
                  </a:ext>
                </a:extLst>
              </p14:cNvPr>
              <p14:cNvContentPartPr/>
              <p14:nvPr/>
            </p14:nvContentPartPr>
            <p14:xfrm>
              <a:off x="5053200" y="3611560"/>
              <a:ext cx="331920" cy="226440"/>
            </p14:xfrm>
          </p:contentPart>
        </mc:Choice>
        <mc:Fallback xmlns="">
          <p:pic>
            <p:nvPicPr>
              <p:cNvPr id="40" name="Encre 39">
                <a:extLst>
                  <a:ext uri="{FF2B5EF4-FFF2-40B4-BE49-F238E27FC236}">
                    <a16:creationId xmlns:a16="http://schemas.microsoft.com/office/drawing/2014/main" id="{FB5A1834-2268-4978-8443-CFC531587B47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5044200" y="3602560"/>
                <a:ext cx="349560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41" name="Encre 40">
                <a:extLst>
                  <a:ext uri="{FF2B5EF4-FFF2-40B4-BE49-F238E27FC236}">
                    <a16:creationId xmlns:a16="http://schemas.microsoft.com/office/drawing/2014/main" id="{110D3493-F77A-43AC-8127-C6E8F7C901E4}"/>
                  </a:ext>
                </a:extLst>
              </p14:cNvPr>
              <p14:cNvContentPartPr/>
              <p14:nvPr/>
            </p14:nvContentPartPr>
            <p14:xfrm>
              <a:off x="5121600" y="4435240"/>
              <a:ext cx="300960" cy="182880"/>
            </p14:xfrm>
          </p:contentPart>
        </mc:Choice>
        <mc:Fallback xmlns="">
          <p:pic>
            <p:nvPicPr>
              <p:cNvPr id="41" name="Encre 40">
                <a:extLst>
                  <a:ext uri="{FF2B5EF4-FFF2-40B4-BE49-F238E27FC236}">
                    <a16:creationId xmlns:a16="http://schemas.microsoft.com/office/drawing/2014/main" id="{110D3493-F77A-43AC-8127-C6E8F7C901E4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5112600" y="4426240"/>
                <a:ext cx="318600" cy="200520"/>
              </a:xfrm>
              <a:prstGeom prst="rect">
                <a:avLst/>
              </a:prstGeom>
            </p:spPr>
          </p:pic>
        </mc:Fallback>
      </mc:AlternateContent>
      <p:grpSp>
        <p:nvGrpSpPr>
          <p:cNvPr id="45" name="Groupe 44">
            <a:extLst>
              <a:ext uri="{FF2B5EF4-FFF2-40B4-BE49-F238E27FC236}">
                <a16:creationId xmlns:a16="http://schemas.microsoft.com/office/drawing/2014/main" id="{508EB3C9-9D0D-427B-94BC-13D08A226F16}"/>
              </a:ext>
            </a:extLst>
          </p:cNvPr>
          <p:cNvGrpSpPr/>
          <p:nvPr/>
        </p:nvGrpSpPr>
        <p:grpSpPr>
          <a:xfrm>
            <a:off x="5668800" y="2867440"/>
            <a:ext cx="717120" cy="724680"/>
            <a:chOff x="5668800" y="2867440"/>
            <a:chExt cx="717120" cy="724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42" name="Encre 41">
                  <a:extLst>
                    <a:ext uri="{FF2B5EF4-FFF2-40B4-BE49-F238E27FC236}">
                      <a16:creationId xmlns:a16="http://schemas.microsoft.com/office/drawing/2014/main" id="{00A35A4E-1489-41D6-A8A1-EB22D0040C9D}"/>
                    </a:ext>
                  </a:extLst>
                </p14:cNvPr>
                <p14:cNvContentPartPr/>
                <p14:nvPr/>
              </p14:nvContentPartPr>
              <p14:xfrm>
                <a:off x="5668800" y="3591760"/>
                <a:ext cx="360" cy="360"/>
              </p14:xfrm>
            </p:contentPart>
          </mc:Choice>
          <mc:Fallback xmlns="">
            <p:pic>
              <p:nvPicPr>
                <p:cNvPr id="42" name="Encre 41">
                  <a:extLst>
                    <a:ext uri="{FF2B5EF4-FFF2-40B4-BE49-F238E27FC236}">
                      <a16:creationId xmlns:a16="http://schemas.microsoft.com/office/drawing/2014/main" id="{00A35A4E-1489-41D6-A8A1-EB22D0040C9D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660160" y="3582760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3" name="Encre 42">
                  <a:extLst>
                    <a:ext uri="{FF2B5EF4-FFF2-40B4-BE49-F238E27FC236}">
                      <a16:creationId xmlns:a16="http://schemas.microsoft.com/office/drawing/2014/main" id="{0E926083-EFF6-4BAA-954B-AB5A0EF193DE}"/>
                    </a:ext>
                  </a:extLst>
                </p14:cNvPr>
                <p14:cNvContentPartPr/>
                <p14:nvPr/>
              </p14:nvContentPartPr>
              <p14:xfrm>
                <a:off x="5669520" y="3266320"/>
                <a:ext cx="466560" cy="321480"/>
              </p14:xfrm>
            </p:contentPart>
          </mc:Choice>
          <mc:Fallback xmlns="">
            <p:pic>
              <p:nvPicPr>
                <p:cNvPr id="43" name="Encre 42">
                  <a:extLst>
                    <a:ext uri="{FF2B5EF4-FFF2-40B4-BE49-F238E27FC236}">
                      <a16:creationId xmlns:a16="http://schemas.microsoft.com/office/drawing/2014/main" id="{0E926083-EFF6-4BAA-954B-AB5A0EF193DE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660520" y="3257680"/>
                  <a:ext cx="484200" cy="33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44" name="Encre 43">
                  <a:extLst>
                    <a:ext uri="{FF2B5EF4-FFF2-40B4-BE49-F238E27FC236}">
                      <a16:creationId xmlns:a16="http://schemas.microsoft.com/office/drawing/2014/main" id="{1B7F19BF-A97A-455A-BE63-C4BAF53EA0F9}"/>
                    </a:ext>
                  </a:extLst>
                </p14:cNvPr>
                <p14:cNvContentPartPr/>
                <p14:nvPr/>
              </p14:nvContentPartPr>
              <p14:xfrm>
                <a:off x="5834400" y="2867440"/>
                <a:ext cx="551520" cy="312480"/>
              </p14:xfrm>
            </p:contentPart>
          </mc:Choice>
          <mc:Fallback xmlns="">
            <p:pic>
              <p:nvPicPr>
                <p:cNvPr id="44" name="Encre 43">
                  <a:extLst>
                    <a:ext uri="{FF2B5EF4-FFF2-40B4-BE49-F238E27FC236}">
                      <a16:creationId xmlns:a16="http://schemas.microsoft.com/office/drawing/2014/main" id="{1B7F19BF-A97A-455A-BE63-C4BAF53EA0F9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825760" y="2858440"/>
                  <a:ext cx="569160" cy="3301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46" name="Encre 45">
                <a:extLst>
                  <a:ext uri="{FF2B5EF4-FFF2-40B4-BE49-F238E27FC236}">
                    <a16:creationId xmlns:a16="http://schemas.microsoft.com/office/drawing/2014/main" id="{D251091D-20FF-4A6E-9220-3A21E77ADB1F}"/>
                  </a:ext>
                </a:extLst>
              </p14:cNvPr>
              <p14:cNvContentPartPr/>
              <p14:nvPr/>
            </p14:nvContentPartPr>
            <p14:xfrm>
              <a:off x="5056800" y="3967960"/>
              <a:ext cx="395640" cy="248760"/>
            </p14:xfrm>
          </p:contentPart>
        </mc:Choice>
        <mc:Fallback xmlns="">
          <p:pic>
            <p:nvPicPr>
              <p:cNvPr id="46" name="Encre 45">
                <a:extLst>
                  <a:ext uri="{FF2B5EF4-FFF2-40B4-BE49-F238E27FC236}">
                    <a16:creationId xmlns:a16="http://schemas.microsoft.com/office/drawing/2014/main" id="{D251091D-20FF-4A6E-9220-3A21E77ADB1F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5048160" y="3959320"/>
                <a:ext cx="413280" cy="26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47" name="Encre 46">
                <a:extLst>
                  <a:ext uri="{FF2B5EF4-FFF2-40B4-BE49-F238E27FC236}">
                    <a16:creationId xmlns:a16="http://schemas.microsoft.com/office/drawing/2014/main" id="{8843A1AE-8A98-4AF4-A33C-BF657D98FFB0}"/>
                  </a:ext>
                </a:extLst>
              </p14:cNvPr>
              <p14:cNvContentPartPr/>
              <p14:nvPr/>
            </p14:nvContentPartPr>
            <p14:xfrm>
              <a:off x="5114040" y="6600280"/>
              <a:ext cx="235080" cy="186840"/>
            </p14:xfrm>
          </p:contentPart>
        </mc:Choice>
        <mc:Fallback xmlns="">
          <p:pic>
            <p:nvPicPr>
              <p:cNvPr id="47" name="Encre 46">
                <a:extLst>
                  <a:ext uri="{FF2B5EF4-FFF2-40B4-BE49-F238E27FC236}">
                    <a16:creationId xmlns:a16="http://schemas.microsoft.com/office/drawing/2014/main" id="{8843A1AE-8A98-4AF4-A33C-BF657D98FFB0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5105400" y="6591280"/>
                <a:ext cx="252720" cy="204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2518403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858</Words>
  <Application>Microsoft Office PowerPoint</Application>
  <PresentationFormat>Grand écran</PresentationFormat>
  <Paragraphs>284</Paragraphs>
  <Slides>13</Slides>
  <Notes>0</Notes>
  <HiddenSlides>3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Thème Office</vt:lpstr>
      <vt:lpstr>Méthode tabulaire:Quine McCluskey</vt:lpstr>
      <vt:lpstr>F(a,b,c.d) = Σm(0,1,2,5,6,7,8,9,10,14)  </vt:lpstr>
      <vt:lpstr>Méthode tabulaire:Quine McCluskey (suite 1)</vt:lpstr>
      <vt:lpstr>Méthode tabulaire:Quine McCluskey (suite2)</vt:lpstr>
      <vt:lpstr>Méthode tabulaire:Quine McCluskey (suite3)</vt:lpstr>
      <vt:lpstr>Table de couverture</vt:lpstr>
      <vt:lpstr>Solution de Quine McCluskey</vt:lpstr>
      <vt:lpstr>Exemple:F(A,B,C,D) = Σm(0,1,2,5,6,7,8,9,10,14)  </vt:lpstr>
      <vt:lpstr>Exemple:F(A,B,C,D) = Σm(0,1,2,5,6,7,8,9,10,14)  </vt:lpstr>
      <vt:lpstr>Présentation PowerPoint</vt:lpstr>
      <vt:lpstr>Solution: f(A,B,C,D) = A’BD+B’C’+CD’ E: essentiel</vt:lpstr>
      <vt:lpstr>Solution Karnaugh</vt:lpstr>
      <vt:lpstr>Karnaugh Solution:f(A,B,C,D) = A’BD+B’C’+CD’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Jalal Almhana</dc:creator>
  <cp:lastModifiedBy>Jalal Almhana</cp:lastModifiedBy>
  <cp:revision>31</cp:revision>
  <dcterms:created xsi:type="dcterms:W3CDTF">2020-11-17T18:07:51Z</dcterms:created>
  <dcterms:modified xsi:type="dcterms:W3CDTF">2020-11-25T02:40:24Z</dcterms:modified>
</cp:coreProperties>
</file>